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3A4E3D-CF8F-4FFC-85E5-7BAF190C36D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9448955-38CC-44B4-9AE1-C2203D300AA9}">
      <dgm:prSet phldrT="[文字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車牌辨識</a:t>
          </a:r>
        </a:p>
      </dgm:t>
    </dgm:pt>
    <dgm:pt modelId="{6CDD0B7F-0B2C-4E6A-B0F7-EACF7AA80D1F}" type="parTrans" cxnId="{E7C0E207-BDEA-4BB3-9FB5-22874837897A}">
      <dgm:prSet/>
      <dgm:spPr/>
      <dgm:t>
        <a:bodyPr/>
        <a:lstStyle/>
        <a:p>
          <a:endParaRPr lang="zh-TW" altLang="en-US"/>
        </a:p>
      </dgm:t>
    </dgm:pt>
    <dgm:pt modelId="{927F9015-BF08-4B15-B4BC-60AE7723CB75}" type="sibTrans" cxnId="{E7C0E207-BDEA-4BB3-9FB5-22874837897A}">
      <dgm:prSet/>
      <dgm:spPr/>
      <dgm:t>
        <a:bodyPr/>
        <a:lstStyle/>
        <a:p>
          <a:endParaRPr lang="zh-TW" altLang="en-US"/>
        </a:p>
      </dgm:t>
    </dgm:pt>
    <dgm:pt modelId="{B0860D4C-F5A2-4FE3-A038-3AE6739CB2F8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辨識車牌</a:t>
          </a:r>
        </a:p>
      </dgm:t>
    </dgm:pt>
    <dgm:pt modelId="{34967EF8-7953-475F-B501-826D1CB31E58}" type="parTrans" cxnId="{F5B9D853-4E64-4849-9AD3-230A559D48C6}">
      <dgm:prSet/>
      <dgm:spPr/>
      <dgm:t>
        <a:bodyPr/>
        <a:lstStyle/>
        <a:p>
          <a:endParaRPr lang="zh-TW" altLang="en-US"/>
        </a:p>
      </dgm:t>
    </dgm:pt>
    <dgm:pt modelId="{05A2C105-8E47-4D10-8A61-B0890089996D}" type="sibTrans" cxnId="{F5B9D853-4E64-4849-9AD3-230A559D48C6}">
      <dgm:prSet/>
      <dgm:spPr/>
      <dgm:t>
        <a:bodyPr/>
        <a:lstStyle/>
        <a:p>
          <a:endParaRPr lang="zh-TW" altLang="en-US"/>
        </a:p>
      </dgm:t>
    </dgm:pt>
    <dgm:pt modelId="{1507D3AE-3CAC-40E2-94D3-D59A1ABCD94B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內部存儲</a:t>
          </a:r>
        </a:p>
      </dgm:t>
    </dgm:pt>
    <dgm:pt modelId="{EA0E4BE8-44EE-4913-852B-AAA4DA845B3E}" type="parTrans" cxnId="{E3CA563C-8C01-4BAB-AB21-624D8FDE06B6}">
      <dgm:prSet/>
      <dgm:spPr/>
      <dgm:t>
        <a:bodyPr/>
        <a:lstStyle/>
        <a:p>
          <a:endParaRPr lang="zh-TW" altLang="en-US"/>
        </a:p>
      </dgm:t>
    </dgm:pt>
    <dgm:pt modelId="{F080BCF2-8D9A-40EE-9C47-E35AF8B26DD4}" type="sibTrans" cxnId="{E3CA563C-8C01-4BAB-AB21-624D8FDE06B6}">
      <dgm:prSet/>
      <dgm:spPr/>
      <dgm:t>
        <a:bodyPr/>
        <a:lstStyle/>
        <a:p>
          <a:endParaRPr lang="zh-TW" altLang="en-US"/>
        </a:p>
      </dgm:t>
    </dgm:pt>
    <dgm:pt modelId="{BEA0552F-7C77-4CDE-85D3-708AD1A14619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提取車牌輪廓</a:t>
          </a:r>
        </a:p>
      </dgm:t>
    </dgm:pt>
    <dgm:pt modelId="{358044DA-B012-4215-9130-4442A22BCA33}" type="parTrans" cxnId="{F858EC37-4CE9-4F08-89D2-B18ADFCABDF4}">
      <dgm:prSet/>
      <dgm:spPr/>
      <dgm:t>
        <a:bodyPr/>
        <a:lstStyle/>
        <a:p>
          <a:endParaRPr lang="zh-TW" altLang="en-US"/>
        </a:p>
      </dgm:t>
    </dgm:pt>
    <dgm:pt modelId="{682F9DF3-9396-4D53-91AB-3BD5D99CEF55}" type="sibTrans" cxnId="{F858EC37-4CE9-4F08-89D2-B18ADFCABDF4}">
      <dgm:prSet/>
      <dgm:spPr/>
      <dgm:t>
        <a:bodyPr/>
        <a:lstStyle/>
        <a:p>
          <a:endParaRPr lang="zh-TW" altLang="en-US"/>
        </a:p>
      </dgm:t>
    </dgm:pt>
    <dgm:pt modelId="{8F52081D-1F31-41EF-B85D-3BD0B9C73943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前處理</a:t>
          </a:r>
        </a:p>
      </dgm:t>
    </dgm:pt>
    <dgm:pt modelId="{6EE4B883-E573-4421-97E5-D8AA25BC89AA}" type="parTrans" cxnId="{48A8C736-6018-4C21-8983-96351FEFF2ED}">
      <dgm:prSet/>
      <dgm:spPr/>
      <dgm:t>
        <a:bodyPr/>
        <a:lstStyle/>
        <a:p>
          <a:endParaRPr lang="zh-TW" altLang="en-US"/>
        </a:p>
      </dgm:t>
    </dgm:pt>
    <dgm:pt modelId="{CE13CF27-1F0D-4FF3-AAA4-CAC86B0652D9}" type="sibTrans" cxnId="{48A8C736-6018-4C21-8983-96351FEFF2ED}">
      <dgm:prSet/>
      <dgm:spPr/>
      <dgm:t>
        <a:bodyPr/>
        <a:lstStyle/>
        <a:p>
          <a:endParaRPr lang="zh-TW" altLang="en-US"/>
        </a:p>
      </dgm:t>
    </dgm:pt>
    <dgm:pt modelId="{9A89BBE0-C7CA-424F-B4CD-F8715AA66FEC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更改圖片大小</a:t>
          </a:r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</a:rPr>
            <a:t>(360p)</a:t>
          </a:r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B1D037D-23E8-463A-8F4D-236990C4CB5D}" type="parTrans" cxnId="{1DACEBA5-D8A7-498D-94BD-43E1497C1D20}">
      <dgm:prSet/>
      <dgm:spPr/>
      <dgm:t>
        <a:bodyPr/>
        <a:lstStyle/>
        <a:p>
          <a:endParaRPr lang="zh-TW" altLang="en-US"/>
        </a:p>
      </dgm:t>
    </dgm:pt>
    <dgm:pt modelId="{675BEA08-768B-4BC3-82ED-3C43FD0FE5DE}" type="sibTrans" cxnId="{1DACEBA5-D8A7-498D-94BD-43E1497C1D20}">
      <dgm:prSet/>
      <dgm:spPr/>
      <dgm:t>
        <a:bodyPr/>
        <a:lstStyle/>
        <a:p>
          <a:endParaRPr lang="zh-TW" altLang="en-US"/>
        </a:p>
      </dgm:t>
    </dgm:pt>
    <dgm:pt modelId="{CBEF451C-002C-4F8A-B8B8-CE133B2DE466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灰階</a:t>
          </a:r>
        </a:p>
      </dgm:t>
    </dgm:pt>
    <dgm:pt modelId="{4FACE287-6892-4366-8E3F-6DADBB0223D7}" type="parTrans" cxnId="{53580D48-21F3-46D4-B31A-34050BCCDA33}">
      <dgm:prSet/>
      <dgm:spPr/>
      <dgm:t>
        <a:bodyPr/>
        <a:lstStyle/>
        <a:p>
          <a:endParaRPr lang="zh-TW" altLang="en-US"/>
        </a:p>
      </dgm:t>
    </dgm:pt>
    <dgm:pt modelId="{4BB53C82-2A42-4C50-B5F3-D64E646843B5}" type="sibTrans" cxnId="{53580D48-21F3-46D4-B31A-34050BCCDA33}">
      <dgm:prSet/>
      <dgm:spPr/>
      <dgm:t>
        <a:bodyPr/>
        <a:lstStyle/>
        <a:p>
          <a:endParaRPr lang="zh-TW" altLang="en-US"/>
        </a:p>
      </dgm:t>
    </dgm:pt>
    <dgm:pt modelId="{02415962-477A-465A-99B3-4A3540149C17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高斯模糊</a:t>
          </a:r>
        </a:p>
      </dgm:t>
    </dgm:pt>
    <dgm:pt modelId="{783F092E-61E2-4D45-B174-B67730C34FBE}" type="parTrans" cxnId="{DB1B3669-CC93-4D55-8820-BD7AA7F487FB}">
      <dgm:prSet/>
      <dgm:spPr/>
      <dgm:t>
        <a:bodyPr/>
        <a:lstStyle/>
        <a:p>
          <a:endParaRPr lang="zh-TW" altLang="en-US"/>
        </a:p>
      </dgm:t>
    </dgm:pt>
    <dgm:pt modelId="{DFC88FEB-3B93-4A70-9394-5D1DD21B96DF}" type="sibTrans" cxnId="{DB1B3669-CC93-4D55-8820-BD7AA7F487FB}">
      <dgm:prSet/>
      <dgm:spPr/>
      <dgm:t>
        <a:bodyPr/>
        <a:lstStyle/>
        <a:p>
          <a:endParaRPr lang="zh-TW" altLang="en-US"/>
        </a:p>
      </dgm:t>
    </dgm:pt>
    <dgm:pt modelId="{2261E63F-1F71-48CB-84CF-571A9E2DF3C7}">
      <dgm:prSet phldrT="[文字]"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</a:rPr>
            <a:t>Canny</a:t>
          </a:r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B45BFDD-2DE5-4D86-B274-995552996976}" type="parTrans" cxnId="{FB116227-33D3-4E86-ADE6-95E9BB625E47}">
      <dgm:prSet/>
      <dgm:spPr/>
      <dgm:t>
        <a:bodyPr/>
        <a:lstStyle/>
        <a:p>
          <a:endParaRPr lang="zh-TW" altLang="en-US"/>
        </a:p>
      </dgm:t>
    </dgm:pt>
    <dgm:pt modelId="{AB0EA4CC-F551-47F8-A498-A39C059D7175}" type="sibTrans" cxnId="{FB116227-33D3-4E86-ADE6-95E9BB625E47}">
      <dgm:prSet/>
      <dgm:spPr/>
      <dgm:t>
        <a:bodyPr/>
        <a:lstStyle/>
        <a:p>
          <a:endParaRPr lang="zh-TW" altLang="en-US"/>
        </a:p>
      </dgm:t>
    </dgm:pt>
    <dgm:pt modelId="{918BAD50-96A9-4B34-AF09-B34997CA4C14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創建遮罩</a:t>
          </a:r>
        </a:p>
      </dgm:t>
    </dgm:pt>
    <dgm:pt modelId="{5FC43921-9CB9-438E-89B8-115B5C7332F0}" type="parTrans" cxnId="{D167ADA8-DDC4-47FA-8864-2401C2B5B1DC}">
      <dgm:prSet/>
      <dgm:spPr/>
      <dgm:t>
        <a:bodyPr/>
        <a:lstStyle/>
        <a:p>
          <a:endParaRPr lang="zh-TW" altLang="en-US"/>
        </a:p>
      </dgm:t>
    </dgm:pt>
    <dgm:pt modelId="{D9428D81-0D1E-4E0C-A2D0-CC3983CAA96B}" type="sibTrans" cxnId="{D167ADA8-DDC4-47FA-8864-2401C2B5B1DC}">
      <dgm:prSet/>
      <dgm:spPr/>
      <dgm:t>
        <a:bodyPr/>
        <a:lstStyle/>
        <a:p>
          <a:endParaRPr lang="zh-TW" altLang="en-US"/>
        </a:p>
      </dgm:t>
    </dgm:pt>
    <dgm:pt modelId="{2FA36327-CA99-4F6A-B5DD-521D413B1B43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刪除多於區域</a:t>
          </a:r>
        </a:p>
      </dgm:t>
    </dgm:pt>
    <dgm:pt modelId="{1C99B740-439E-4A96-87A0-C328AC45357E}" type="parTrans" cxnId="{45B77580-AB29-4429-AA25-4C1011A1B06D}">
      <dgm:prSet/>
      <dgm:spPr/>
      <dgm:t>
        <a:bodyPr/>
        <a:lstStyle/>
        <a:p>
          <a:endParaRPr lang="zh-TW" altLang="en-US"/>
        </a:p>
      </dgm:t>
    </dgm:pt>
    <dgm:pt modelId="{50F07964-8CFB-46B0-A0F8-0BBAF159AF70}" type="sibTrans" cxnId="{45B77580-AB29-4429-AA25-4C1011A1B06D}">
      <dgm:prSet/>
      <dgm:spPr/>
      <dgm:t>
        <a:bodyPr/>
        <a:lstStyle/>
        <a:p>
          <a:endParaRPr lang="zh-TW" altLang="en-US"/>
        </a:p>
      </dgm:t>
    </dgm:pt>
    <dgm:pt modelId="{E44A941C-612F-4E92-924D-FFE0B5850B7F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儲存車牌</a:t>
          </a:r>
        </a:p>
      </dgm:t>
    </dgm:pt>
    <dgm:pt modelId="{D5EB77A5-BF1A-4944-ABC0-17CE1BD598F3}" type="parTrans" cxnId="{5384969D-29CE-4F40-A041-AE0A5557C515}">
      <dgm:prSet/>
      <dgm:spPr/>
      <dgm:t>
        <a:bodyPr/>
        <a:lstStyle/>
        <a:p>
          <a:endParaRPr lang="zh-TW" altLang="en-US"/>
        </a:p>
      </dgm:t>
    </dgm:pt>
    <dgm:pt modelId="{0DA389DA-4985-4B68-96B6-A2FD5944D1F1}" type="sibTrans" cxnId="{5384969D-29CE-4F40-A041-AE0A5557C515}">
      <dgm:prSet/>
      <dgm:spPr/>
      <dgm:t>
        <a:bodyPr/>
        <a:lstStyle/>
        <a:p>
          <a:endParaRPr lang="zh-TW" altLang="en-US"/>
        </a:p>
      </dgm:t>
    </dgm:pt>
    <dgm:pt modelId="{B65984E6-4FB2-478C-B2DD-C276AF98699E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刪除車牌</a:t>
          </a:r>
        </a:p>
      </dgm:t>
    </dgm:pt>
    <dgm:pt modelId="{181C8E2B-E214-43B3-8B00-EFF5CA0CFE4A}" type="parTrans" cxnId="{706C047B-8F82-46FE-A37A-46C554ADE4AE}">
      <dgm:prSet/>
      <dgm:spPr/>
      <dgm:t>
        <a:bodyPr/>
        <a:lstStyle/>
        <a:p>
          <a:endParaRPr lang="zh-TW" altLang="en-US"/>
        </a:p>
      </dgm:t>
    </dgm:pt>
    <dgm:pt modelId="{8CCB7E6D-D8BF-4656-8DC7-3DFDBB443321}" type="sibTrans" cxnId="{706C047B-8F82-46FE-A37A-46C554ADE4AE}">
      <dgm:prSet/>
      <dgm:spPr/>
      <dgm:t>
        <a:bodyPr/>
        <a:lstStyle/>
        <a:p>
          <a:endParaRPr lang="zh-TW" altLang="en-US"/>
        </a:p>
      </dgm:t>
    </dgm:pt>
    <dgm:pt modelId="{82B76CE7-267E-4C86-9DD1-D083C56A0CF3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</a:rPr>
            <a:t>UI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介面</a:t>
          </a:r>
        </a:p>
      </dgm:t>
    </dgm:pt>
    <dgm:pt modelId="{0B3EF5B0-5AF0-4A5D-9129-21FEE5080755}" type="parTrans" cxnId="{E114095B-1EDD-4927-B2C8-0E45B49DF5FB}">
      <dgm:prSet/>
      <dgm:spPr/>
      <dgm:t>
        <a:bodyPr/>
        <a:lstStyle/>
        <a:p>
          <a:endParaRPr lang="zh-TW" altLang="en-US"/>
        </a:p>
      </dgm:t>
    </dgm:pt>
    <dgm:pt modelId="{226B15C2-A4B6-4A17-880B-0C2E180D5E3D}" type="sibTrans" cxnId="{E114095B-1EDD-4927-B2C8-0E45B49DF5FB}">
      <dgm:prSet/>
      <dgm:spPr/>
      <dgm:t>
        <a:bodyPr/>
        <a:lstStyle/>
        <a:p>
          <a:endParaRPr lang="zh-TW" altLang="en-US"/>
        </a:p>
      </dgm:t>
    </dgm:pt>
    <dgm:pt modelId="{471E8A3D-0412-4888-BDDC-4650B60A0162}">
      <dgm:prSet phldrT="[文字]"/>
      <dgm:spPr/>
      <dgm:t>
        <a:bodyPr/>
        <a:lstStyle/>
        <a:p>
          <a:r>
            <a:rPr lang="en-US" altLang="zh-TW" dirty="0" err="1">
              <a:latin typeface="標楷體" panose="03000509000000000000" pitchFamily="65" charset="-120"/>
              <a:ea typeface="標楷體" panose="03000509000000000000" pitchFamily="65" charset="-120"/>
            </a:rPr>
            <a:t>Tkinter</a:t>
          </a:r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709EB14-A909-49EE-A1F6-B8ACCE8A6E47}" type="parTrans" cxnId="{561F7E71-C7E3-49AB-8D28-07EA165EE92F}">
      <dgm:prSet/>
      <dgm:spPr/>
      <dgm:t>
        <a:bodyPr/>
        <a:lstStyle/>
        <a:p>
          <a:endParaRPr lang="zh-TW" altLang="en-US"/>
        </a:p>
      </dgm:t>
    </dgm:pt>
    <dgm:pt modelId="{15359F1C-1B69-4E60-A475-AE8C100AF9AF}" type="sibTrans" cxnId="{561F7E71-C7E3-49AB-8D28-07EA165EE92F}">
      <dgm:prSet/>
      <dgm:spPr/>
      <dgm:t>
        <a:bodyPr/>
        <a:lstStyle/>
        <a:p>
          <a:endParaRPr lang="zh-TW" altLang="en-US"/>
        </a:p>
      </dgm:t>
    </dgm:pt>
    <dgm:pt modelId="{A3FEA41B-5F13-42FE-969D-42376385971B}" type="pres">
      <dgm:prSet presAssocID="{F23A4E3D-CF8F-4FFC-85E5-7BAF190C36D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11E66D-F516-446A-BF9A-38B0DC02F5A5}" type="pres">
      <dgm:prSet presAssocID="{89448955-38CC-44B4-9AE1-C2203D300AA9}" presName="hierRoot1" presStyleCnt="0">
        <dgm:presLayoutVars>
          <dgm:hierBranch val="init"/>
        </dgm:presLayoutVars>
      </dgm:prSet>
      <dgm:spPr/>
    </dgm:pt>
    <dgm:pt modelId="{11D83D36-8801-499F-A284-C2CE5C9A1988}" type="pres">
      <dgm:prSet presAssocID="{89448955-38CC-44B4-9AE1-C2203D300AA9}" presName="rootComposite1" presStyleCnt="0"/>
      <dgm:spPr/>
    </dgm:pt>
    <dgm:pt modelId="{9BFD6066-5CF0-4E60-A687-521DCE7DDDF8}" type="pres">
      <dgm:prSet presAssocID="{89448955-38CC-44B4-9AE1-C2203D300AA9}" presName="rootText1" presStyleLbl="node0" presStyleIdx="0" presStyleCnt="1">
        <dgm:presLayoutVars>
          <dgm:chPref val="3"/>
        </dgm:presLayoutVars>
      </dgm:prSet>
      <dgm:spPr/>
    </dgm:pt>
    <dgm:pt modelId="{733E7F8D-91A6-49D0-91D3-34EC11790FD6}" type="pres">
      <dgm:prSet presAssocID="{89448955-38CC-44B4-9AE1-C2203D300AA9}" presName="rootConnector1" presStyleLbl="node1" presStyleIdx="0" presStyleCnt="0"/>
      <dgm:spPr/>
    </dgm:pt>
    <dgm:pt modelId="{03C4FB5A-F466-4C13-846C-F1ABF63E6135}" type="pres">
      <dgm:prSet presAssocID="{89448955-38CC-44B4-9AE1-C2203D300AA9}" presName="hierChild2" presStyleCnt="0"/>
      <dgm:spPr/>
    </dgm:pt>
    <dgm:pt modelId="{2D56B674-C19A-4ABD-B9B3-F3B80163672B}" type="pres">
      <dgm:prSet presAssocID="{6EE4B883-E573-4421-97E5-D8AA25BC89AA}" presName="Name37" presStyleLbl="parChTrans1D2" presStyleIdx="0" presStyleCnt="5"/>
      <dgm:spPr/>
    </dgm:pt>
    <dgm:pt modelId="{8189F617-4662-47DC-A45D-177E7455F3C3}" type="pres">
      <dgm:prSet presAssocID="{8F52081D-1F31-41EF-B85D-3BD0B9C73943}" presName="hierRoot2" presStyleCnt="0">
        <dgm:presLayoutVars>
          <dgm:hierBranch val="init"/>
        </dgm:presLayoutVars>
      </dgm:prSet>
      <dgm:spPr/>
    </dgm:pt>
    <dgm:pt modelId="{55D9871D-66F9-4CF6-B9BD-E6D0580D2F62}" type="pres">
      <dgm:prSet presAssocID="{8F52081D-1F31-41EF-B85D-3BD0B9C73943}" presName="rootComposite" presStyleCnt="0"/>
      <dgm:spPr/>
    </dgm:pt>
    <dgm:pt modelId="{2C54278C-D6A4-49CC-AB46-B26EFEEAEAA1}" type="pres">
      <dgm:prSet presAssocID="{8F52081D-1F31-41EF-B85D-3BD0B9C73943}" presName="rootText" presStyleLbl="node2" presStyleIdx="0" presStyleCnt="5" custLinFactX="-17166" custLinFactNeighborX="-100000" custLinFactNeighborY="2326">
        <dgm:presLayoutVars>
          <dgm:chPref val="3"/>
        </dgm:presLayoutVars>
      </dgm:prSet>
      <dgm:spPr/>
    </dgm:pt>
    <dgm:pt modelId="{F1EAEC0C-011A-402C-BF1C-B79D18DA3015}" type="pres">
      <dgm:prSet presAssocID="{8F52081D-1F31-41EF-B85D-3BD0B9C73943}" presName="rootConnector" presStyleLbl="node2" presStyleIdx="0" presStyleCnt="5"/>
      <dgm:spPr/>
    </dgm:pt>
    <dgm:pt modelId="{86813D8A-2C6E-4532-B971-06CFBF5D08AB}" type="pres">
      <dgm:prSet presAssocID="{8F52081D-1F31-41EF-B85D-3BD0B9C73943}" presName="hierChild4" presStyleCnt="0"/>
      <dgm:spPr/>
    </dgm:pt>
    <dgm:pt modelId="{3758D57D-AB2C-422F-BDD6-2A9CFA8127BF}" type="pres">
      <dgm:prSet presAssocID="{6B1D037D-23E8-463A-8F4D-236990C4CB5D}" presName="Name37" presStyleLbl="parChTrans1D3" presStyleIdx="0" presStyleCnt="9"/>
      <dgm:spPr/>
    </dgm:pt>
    <dgm:pt modelId="{7FA6B409-64F5-4AC5-9192-77A602AFC81C}" type="pres">
      <dgm:prSet presAssocID="{9A89BBE0-C7CA-424F-B4CD-F8715AA66FEC}" presName="hierRoot2" presStyleCnt="0">
        <dgm:presLayoutVars>
          <dgm:hierBranch val="init"/>
        </dgm:presLayoutVars>
      </dgm:prSet>
      <dgm:spPr/>
    </dgm:pt>
    <dgm:pt modelId="{F89557D4-99C9-4E60-83E4-40DB493E68C3}" type="pres">
      <dgm:prSet presAssocID="{9A89BBE0-C7CA-424F-B4CD-F8715AA66FEC}" presName="rootComposite" presStyleCnt="0"/>
      <dgm:spPr/>
    </dgm:pt>
    <dgm:pt modelId="{A6C9AA09-511A-4B42-9DAF-4E44EB5CBF4E}" type="pres">
      <dgm:prSet presAssocID="{9A89BBE0-C7CA-424F-B4CD-F8715AA66FEC}" presName="rootText" presStyleLbl="node3" presStyleIdx="0" presStyleCnt="9" custLinFactNeighborX="-72900" custLinFactNeighborY="14920">
        <dgm:presLayoutVars>
          <dgm:chPref val="3"/>
        </dgm:presLayoutVars>
      </dgm:prSet>
      <dgm:spPr/>
    </dgm:pt>
    <dgm:pt modelId="{F8FF4914-5333-4B79-9D93-D481E4977F57}" type="pres">
      <dgm:prSet presAssocID="{9A89BBE0-C7CA-424F-B4CD-F8715AA66FEC}" presName="rootConnector" presStyleLbl="node3" presStyleIdx="0" presStyleCnt="9"/>
      <dgm:spPr/>
    </dgm:pt>
    <dgm:pt modelId="{8BF67FF6-E030-4890-A3B5-D898CD2521B8}" type="pres">
      <dgm:prSet presAssocID="{9A89BBE0-C7CA-424F-B4CD-F8715AA66FEC}" presName="hierChild4" presStyleCnt="0"/>
      <dgm:spPr/>
    </dgm:pt>
    <dgm:pt modelId="{199B1188-ED6E-4785-A7C1-DBA3C0DDC07E}" type="pres">
      <dgm:prSet presAssocID="{9A89BBE0-C7CA-424F-B4CD-F8715AA66FEC}" presName="hierChild5" presStyleCnt="0"/>
      <dgm:spPr/>
    </dgm:pt>
    <dgm:pt modelId="{DF0D2AA3-77AB-419C-9D23-326F9D37C5D4}" type="pres">
      <dgm:prSet presAssocID="{4FACE287-6892-4366-8E3F-6DADBB0223D7}" presName="Name37" presStyleLbl="parChTrans1D3" presStyleIdx="1" presStyleCnt="9"/>
      <dgm:spPr/>
    </dgm:pt>
    <dgm:pt modelId="{DA732A07-4D4B-43D4-A862-68D540D83CE7}" type="pres">
      <dgm:prSet presAssocID="{CBEF451C-002C-4F8A-B8B8-CE133B2DE466}" presName="hierRoot2" presStyleCnt="0">
        <dgm:presLayoutVars>
          <dgm:hierBranch val="init"/>
        </dgm:presLayoutVars>
      </dgm:prSet>
      <dgm:spPr/>
    </dgm:pt>
    <dgm:pt modelId="{6F7ACB29-1FF5-4024-968D-5668765DEA71}" type="pres">
      <dgm:prSet presAssocID="{CBEF451C-002C-4F8A-B8B8-CE133B2DE466}" presName="rootComposite" presStyleCnt="0"/>
      <dgm:spPr/>
    </dgm:pt>
    <dgm:pt modelId="{DC117704-7E65-4732-B80D-668AB7BE02E2}" type="pres">
      <dgm:prSet presAssocID="{CBEF451C-002C-4F8A-B8B8-CE133B2DE466}" presName="rootText" presStyleLbl="node3" presStyleIdx="1" presStyleCnt="9" custLinFactNeighborX="-72900" custLinFactNeighborY="14920">
        <dgm:presLayoutVars>
          <dgm:chPref val="3"/>
        </dgm:presLayoutVars>
      </dgm:prSet>
      <dgm:spPr/>
    </dgm:pt>
    <dgm:pt modelId="{E01CD6BE-EF90-436B-A4FE-B01AA9811E62}" type="pres">
      <dgm:prSet presAssocID="{CBEF451C-002C-4F8A-B8B8-CE133B2DE466}" presName="rootConnector" presStyleLbl="node3" presStyleIdx="1" presStyleCnt="9"/>
      <dgm:spPr/>
    </dgm:pt>
    <dgm:pt modelId="{6ED1C77B-30C8-4055-BDCB-77B926D16B3D}" type="pres">
      <dgm:prSet presAssocID="{CBEF451C-002C-4F8A-B8B8-CE133B2DE466}" presName="hierChild4" presStyleCnt="0"/>
      <dgm:spPr/>
    </dgm:pt>
    <dgm:pt modelId="{372FEA24-2924-4841-BD30-B37A75E1FC55}" type="pres">
      <dgm:prSet presAssocID="{CBEF451C-002C-4F8A-B8B8-CE133B2DE466}" presName="hierChild5" presStyleCnt="0"/>
      <dgm:spPr/>
    </dgm:pt>
    <dgm:pt modelId="{EC60AC49-AA5E-426F-A90A-8E4A7B5A721D}" type="pres">
      <dgm:prSet presAssocID="{783F092E-61E2-4D45-B174-B67730C34FBE}" presName="Name37" presStyleLbl="parChTrans1D3" presStyleIdx="2" presStyleCnt="9"/>
      <dgm:spPr/>
    </dgm:pt>
    <dgm:pt modelId="{F74D8415-F9B0-4F2D-84C6-1403FD07D64B}" type="pres">
      <dgm:prSet presAssocID="{02415962-477A-465A-99B3-4A3540149C17}" presName="hierRoot2" presStyleCnt="0">
        <dgm:presLayoutVars>
          <dgm:hierBranch val="init"/>
        </dgm:presLayoutVars>
      </dgm:prSet>
      <dgm:spPr/>
    </dgm:pt>
    <dgm:pt modelId="{D45BD0BE-0546-4945-AAA0-8E0951F60CE2}" type="pres">
      <dgm:prSet presAssocID="{02415962-477A-465A-99B3-4A3540149C17}" presName="rootComposite" presStyleCnt="0"/>
      <dgm:spPr/>
    </dgm:pt>
    <dgm:pt modelId="{413D91AD-4C30-4279-A6F9-F8962D1713BF}" type="pres">
      <dgm:prSet presAssocID="{02415962-477A-465A-99B3-4A3540149C17}" presName="rootText" presStyleLbl="node3" presStyleIdx="2" presStyleCnt="9" custLinFactNeighborX="-72900" custLinFactNeighborY="14920">
        <dgm:presLayoutVars>
          <dgm:chPref val="3"/>
        </dgm:presLayoutVars>
      </dgm:prSet>
      <dgm:spPr/>
    </dgm:pt>
    <dgm:pt modelId="{EFEC9B66-4E9F-42D5-8998-8D5F36A6917D}" type="pres">
      <dgm:prSet presAssocID="{02415962-477A-465A-99B3-4A3540149C17}" presName="rootConnector" presStyleLbl="node3" presStyleIdx="2" presStyleCnt="9"/>
      <dgm:spPr/>
    </dgm:pt>
    <dgm:pt modelId="{FBEE64C3-EEE8-4769-B7EF-486A918B4D15}" type="pres">
      <dgm:prSet presAssocID="{02415962-477A-465A-99B3-4A3540149C17}" presName="hierChild4" presStyleCnt="0"/>
      <dgm:spPr/>
    </dgm:pt>
    <dgm:pt modelId="{BBF36520-681B-496B-A561-7564A2098347}" type="pres">
      <dgm:prSet presAssocID="{02415962-477A-465A-99B3-4A3540149C17}" presName="hierChild5" presStyleCnt="0"/>
      <dgm:spPr/>
    </dgm:pt>
    <dgm:pt modelId="{423FE704-C9D8-46BB-BBF4-3B7F823E94F2}" type="pres">
      <dgm:prSet presAssocID="{4B45BFDD-2DE5-4D86-B274-995552996976}" presName="Name37" presStyleLbl="parChTrans1D3" presStyleIdx="3" presStyleCnt="9"/>
      <dgm:spPr/>
    </dgm:pt>
    <dgm:pt modelId="{EF9C43A8-1740-4A72-8519-2F6BA8DAE211}" type="pres">
      <dgm:prSet presAssocID="{2261E63F-1F71-48CB-84CF-571A9E2DF3C7}" presName="hierRoot2" presStyleCnt="0">
        <dgm:presLayoutVars>
          <dgm:hierBranch val="init"/>
        </dgm:presLayoutVars>
      </dgm:prSet>
      <dgm:spPr/>
    </dgm:pt>
    <dgm:pt modelId="{C07C539F-BC5C-4C8F-845C-E0FE5BC7CECC}" type="pres">
      <dgm:prSet presAssocID="{2261E63F-1F71-48CB-84CF-571A9E2DF3C7}" presName="rootComposite" presStyleCnt="0"/>
      <dgm:spPr/>
    </dgm:pt>
    <dgm:pt modelId="{EA11CD3A-E2AE-49AE-A406-DA16ED0BBDB4}" type="pres">
      <dgm:prSet presAssocID="{2261E63F-1F71-48CB-84CF-571A9E2DF3C7}" presName="rootText" presStyleLbl="node3" presStyleIdx="3" presStyleCnt="9" custLinFactNeighborX="-72900" custLinFactNeighborY="7359">
        <dgm:presLayoutVars>
          <dgm:chPref val="3"/>
        </dgm:presLayoutVars>
      </dgm:prSet>
      <dgm:spPr/>
    </dgm:pt>
    <dgm:pt modelId="{32D1FC56-D12D-4842-B9A6-A0E3318BD6FC}" type="pres">
      <dgm:prSet presAssocID="{2261E63F-1F71-48CB-84CF-571A9E2DF3C7}" presName="rootConnector" presStyleLbl="node3" presStyleIdx="3" presStyleCnt="9"/>
      <dgm:spPr/>
    </dgm:pt>
    <dgm:pt modelId="{09745FC5-558F-4E21-A455-85E305EF4682}" type="pres">
      <dgm:prSet presAssocID="{2261E63F-1F71-48CB-84CF-571A9E2DF3C7}" presName="hierChild4" presStyleCnt="0"/>
      <dgm:spPr/>
    </dgm:pt>
    <dgm:pt modelId="{DB15A204-FB13-47E8-A653-D2ACDD4F85FA}" type="pres">
      <dgm:prSet presAssocID="{2261E63F-1F71-48CB-84CF-571A9E2DF3C7}" presName="hierChild5" presStyleCnt="0"/>
      <dgm:spPr/>
    </dgm:pt>
    <dgm:pt modelId="{698477A8-2928-4D6C-8525-31934334CC7F}" type="pres">
      <dgm:prSet presAssocID="{8F52081D-1F31-41EF-B85D-3BD0B9C73943}" presName="hierChild5" presStyleCnt="0"/>
      <dgm:spPr/>
    </dgm:pt>
    <dgm:pt modelId="{AAEB0403-AD2A-47DD-8C8A-EE5DCEA14D79}" type="pres">
      <dgm:prSet presAssocID="{358044DA-B012-4215-9130-4442A22BCA33}" presName="Name37" presStyleLbl="parChTrans1D2" presStyleIdx="1" presStyleCnt="5"/>
      <dgm:spPr/>
    </dgm:pt>
    <dgm:pt modelId="{B069CD4E-470D-4802-8395-CF9D35033894}" type="pres">
      <dgm:prSet presAssocID="{BEA0552F-7C77-4CDE-85D3-708AD1A14619}" presName="hierRoot2" presStyleCnt="0">
        <dgm:presLayoutVars>
          <dgm:hierBranch val="init"/>
        </dgm:presLayoutVars>
      </dgm:prSet>
      <dgm:spPr/>
    </dgm:pt>
    <dgm:pt modelId="{D558757F-0201-49DA-83FE-B0205461BEA4}" type="pres">
      <dgm:prSet presAssocID="{BEA0552F-7C77-4CDE-85D3-708AD1A14619}" presName="rootComposite" presStyleCnt="0"/>
      <dgm:spPr/>
    </dgm:pt>
    <dgm:pt modelId="{8B9F627B-1E21-4E08-BCBE-B52C776231C1}" type="pres">
      <dgm:prSet presAssocID="{BEA0552F-7C77-4CDE-85D3-708AD1A14619}" presName="rootText" presStyleLbl="node2" presStyleIdx="1" presStyleCnt="5" custLinFactNeighborX="-44950" custLinFactNeighborY="4873">
        <dgm:presLayoutVars>
          <dgm:chPref val="3"/>
        </dgm:presLayoutVars>
      </dgm:prSet>
      <dgm:spPr/>
    </dgm:pt>
    <dgm:pt modelId="{AA239643-97FC-4231-914A-EE09BB29876F}" type="pres">
      <dgm:prSet presAssocID="{BEA0552F-7C77-4CDE-85D3-708AD1A14619}" presName="rootConnector" presStyleLbl="node2" presStyleIdx="1" presStyleCnt="5"/>
      <dgm:spPr/>
    </dgm:pt>
    <dgm:pt modelId="{B4731A07-9368-4707-A151-4780BA014B1C}" type="pres">
      <dgm:prSet presAssocID="{BEA0552F-7C77-4CDE-85D3-708AD1A14619}" presName="hierChild4" presStyleCnt="0"/>
      <dgm:spPr/>
    </dgm:pt>
    <dgm:pt modelId="{F72AC698-7D07-440D-B1B0-FEE8B5B70E8D}" type="pres">
      <dgm:prSet presAssocID="{5FC43921-9CB9-438E-89B8-115B5C7332F0}" presName="Name37" presStyleLbl="parChTrans1D3" presStyleIdx="4" presStyleCnt="9"/>
      <dgm:spPr/>
    </dgm:pt>
    <dgm:pt modelId="{127C4773-9E1F-416A-8D7B-3E42BB0283F8}" type="pres">
      <dgm:prSet presAssocID="{918BAD50-96A9-4B34-AF09-B34997CA4C14}" presName="hierRoot2" presStyleCnt="0">
        <dgm:presLayoutVars>
          <dgm:hierBranch val="init"/>
        </dgm:presLayoutVars>
      </dgm:prSet>
      <dgm:spPr/>
    </dgm:pt>
    <dgm:pt modelId="{EBEFE014-74C5-4F42-A509-A399876E2106}" type="pres">
      <dgm:prSet presAssocID="{918BAD50-96A9-4B34-AF09-B34997CA4C14}" presName="rootComposite" presStyleCnt="0"/>
      <dgm:spPr/>
    </dgm:pt>
    <dgm:pt modelId="{42668478-F7EA-42B0-8466-8D5B3E31351B}" type="pres">
      <dgm:prSet presAssocID="{918BAD50-96A9-4B34-AF09-B34997CA4C14}" presName="rootText" presStyleLbl="node3" presStyleIdx="4" presStyleCnt="9" custLinFactNeighborX="-44950" custLinFactNeighborY="4873">
        <dgm:presLayoutVars>
          <dgm:chPref val="3"/>
        </dgm:presLayoutVars>
      </dgm:prSet>
      <dgm:spPr/>
    </dgm:pt>
    <dgm:pt modelId="{077F8FD9-6148-4454-9408-71A8E8B6F5B7}" type="pres">
      <dgm:prSet presAssocID="{918BAD50-96A9-4B34-AF09-B34997CA4C14}" presName="rootConnector" presStyleLbl="node3" presStyleIdx="4" presStyleCnt="9"/>
      <dgm:spPr/>
    </dgm:pt>
    <dgm:pt modelId="{BEF735B6-074F-4CE3-81DA-5E21F458484A}" type="pres">
      <dgm:prSet presAssocID="{918BAD50-96A9-4B34-AF09-B34997CA4C14}" presName="hierChild4" presStyleCnt="0"/>
      <dgm:spPr/>
    </dgm:pt>
    <dgm:pt modelId="{7D756025-0E7F-4F84-B6A0-317345CD6641}" type="pres">
      <dgm:prSet presAssocID="{918BAD50-96A9-4B34-AF09-B34997CA4C14}" presName="hierChild5" presStyleCnt="0"/>
      <dgm:spPr/>
    </dgm:pt>
    <dgm:pt modelId="{26BFFC41-91E7-4992-A301-EF2C7AEF7808}" type="pres">
      <dgm:prSet presAssocID="{1C99B740-439E-4A96-87A0-C328AC45357E}" presName="Name37" presStyleLbl="parChTrans1D3" presStyleIdx="5" presStyleCnt="9"/>
      <dgm:spPr/>
    </dgm:pt>
    <dgm:pt modelId="{837AE238-14B9-42EA-8DF4-ACCA86F83B32}" type="pres">
      <dgm:prSet presAssocID="{2FA36327-CA99-4F6A-B5DD-521D413B1B43}" presName="hierRoot2" presStyleCnt="0">
        <dgm:presLayoutVars>
          <dgm:hierBranch val="init"/>
        </dgm:presLayoutVars>
      </dgm:prSet>
      <dgm:spPr/>
    </dgm:pt>
    <dgm:pt modelId="{89673F01-9411-4172-99B7-7310B14F5383}" type="pres">
      <dgm:prSet presAssocID="{2FA36327-CA99-4F6A-B5DD-521D413B1B43}" presName="rootComposite" presStyleCnt="0"/>
      <dgm:spPr/>
    </dgm:pt>
    <dgm:pt modelId="{A8014437-CC62-4F5F-8DA8-5FEF458377F2}" type="pres">
      <dgm:prSet presAssocID="{2FA36327-CA99-4F6A-B5DD-521D413B1B43}" presName="rootText" presStyleLbl="node3" presStyleIdx="5" presStyleCnt="9" custLinFactNeighborX="-44950" custLinFactNeighborY="4873">
        <dgm:presLayoutVars>
          <dgm:chPref val="3"/>
        </dgm:presLayoutVars>
      </dgm:prSet>
      <dgm:spPr/>
    </dgm:pt>
    <dgm:pt modelId="{14908242-A76A-48AE-A64E-DB25C8E90F4C}" type="pres">
      <dgm:prSet presAssocID="{2FA36327-CA99-4F6A-B5DD-521D413B1B43}" presName="rootConnector" presStyleLbl="node3" presStyleIdx="5" presStyleCnt="9"/>
      <dgm:spPr/>
    </dgm:pt>
    <dgm:pt modelId="{D421A73E-8432-4278-824A-A9F35CBBB54A}" type="pres">
      <dgm:prSet presAssocID="{2FA36327-CA99-4F6A-B5DD-521D413B1B43}" presName="hierChild4" presStyleCnt="0"/>
      <dgm:spPr/>
    </dgm:pt>
    <dgm:pt modelId="{4F0413B8-BB13-4721-B816-89988E592AAA}" type="pres">
      <dgm:prSet presAssocID="{2FA36327-CA99-4F6A-B5DD-521D413B1B43}" presName="hierChild5" presStyleCnt="0"/>
      <dgm:spPr/>
    </dgm:pt>
    <dgm:pt modelId="{4B8FAD81-8006-4BF1-9599-152A34855001}" type="pres">
      <dgm:prSet presAssocID="{BEA0552F-7C77-4CDE-85D3-708AD1A14619}" presName="hierChild5" presStyleCnt="0"/>
      <dgm:spPr/>
    </dgm:pt>
    <dgm:pt modelId="{52970560-E4A8-48B7-BFA7-FC8E4C509969}" type="pres">
      <dgm:prSet presAssocID="{34967EF8-7953-475F-B501-826D1CB31E58}" presName="Name37" presStyleLbl="parChTrans1D2" presStyleIdx="2" presStyleCnt="5"/>
      <dgm:spPr/>
    </dgm:pt>
    <dgm:pt modelId="{B74147BA-DF77-4794-82DA-1A617203570A}" type="pres">
      <dgm:prSet presAssocID="{B0860D4C-F5A2-4FE3-A038-3AE6739CB2F8}" presName="hierRoot2" presStyleCnt="0">
        <dgm:presLayoutVars>
          <dgm:hierBranch val="init"/>
        </dgm:presLayoutVars>
      </dgm:prSet>
      <dgm:spPr/>
    </dgm:pt>
    <dgm:pt modelId="{3EC8E579-D573-48BE-9360-88A797858CAC}" type="pres">
      <dgm:prSet presAssocID="{B0860D4C-F5A2-4FE3-A038-3AE6739CB2F8}" presName="rootComposite" presStyleCnt="0"/>
      <dgm:spPr/>
    </dgm:pt>
    <dgm:pt modelId="{49E54C8C-F3AB-4587-9714-9F87463F06FF}" type="pres">
      <dgm:prSet presAssocID="{B0860D4C-F5A2-4FE3-A038-3AE6739CB2F8}" presName="rootText" presStyleLbl="node2" presStyleIdx="2" presStyleCnt="5" custLinFactNeighborX="-13000" custLinFactNeighborY="3337">
        <dgm:presLayoutVars>
          <dgm:chPref val="3"/>
        </dgm:presLayoutVars>
      </dgm:prSet>
      <dgm:spPr/>
    </dgm:pt>
    <dgm:pt modelId="{DA0D333D-0134-4B90-A57A-A9DA8AE0286F}" type="pres">
      <dgm:prSet presAssocID="{B0860D4C-F5A2-4FE3-A038-3AE6739CB2F8}" presName="rootConnector" presStyleLbl="node2" presStyleIdx="2" presStyleCnt="5"/>
      <dgm:spPr/>
    </dgm:pt>
    <dgm:pt modelId="{1F44F630-7EC6-41EC-9A90-A461EB4967E6}" type="pres">
      <dgm:prSet presAssocID="{B0860D4C-F5A2-4FE3-A038-3AE6739CB2F8}" presName="hierChild4" presStyleCnt="0"/>
      <dgm:spPr/>
    </dgm:pt>
    <dgm:pt modelId="{7489B656-61F8-4846-9BAE-E87A75A31552}" type="pres">
      <dgm:prSet presAssocID="{B0860D4C-F5A2-4FE3-A038-3AE6739CB2F8}" presName="hierChild5" presStyleCnt="0"/>
      <dgm:spPr/>
    </dgm:pt>
    <dgm:pt modelId="{0B59EDE4-D8CD-4D94-9A2D-8B3F893E5FE9}" type="pres">
      <dgm:prSet presAssocID="{EA0E4BE8-44EE-4913-852B-AAA4DA845B3E}" presName="Name37" presStyleLbl="parChTrans1D2" presStyleIdx="3" presStyleCnt="5"/>
      <dgm:spPr/>
    </dgm:pt>
    <dgm:pt modelId="{C1CACC16-C79A-4066-8FFD-D88649385A02}" type="pres">
      <dgm:prSet presAssocID="{1507D3AE-3CAC-40E2-94D3-D59A1ABCD94B}" presName="hierRoot2" presStyleCnt="0">
        <dgm:presLayoutVars>
          <dgm:hierBranch val="init"/>
        </dgm:presLayoutVars>
      </dgm:prSet>
      <dgm:spPr/>
    </dgm:pt>
    <dgm:pt modelId="{41220D07-EEAC-4663-BB65-A08CA3C1CC3E}" type="pres">
      <dgm:prSet presAssocID="{1507D3AE-3CAC-40E2-94D3-D59A1ABCD94B}" presName="rootComposite" presStyleCnt="0"/>
      <dgm:spPr/>
    </dgm:pt>
    <dgm:pt modelId="{80FBB729-8602-4C96-B133-A412E1C7F799}" type="pres">
      <dgm:prSet presAssocID="{1507D3AE-3CAC-40E2-94D3-D59A1ABCD94B}" presName="rootText" presStyleLbl="node2" presStyleIdx="3" presStyleCnt="5" custLinFactNeighborX="1360" custLinFactNeighborY="3923">
        <dgm:presLayoutVars>
          <dgm:chPref val="3"/>
        </dgm:presLayoutVars>
      </dgm:prSet>
      <dgm:spPr/>
    </dgm:pt>
    <dgm:pt modelId="{933A7E87-600E-495C-9ED8-7B3FCD5BBE87}" type="pres">
      <dgm:prSet presAssocID="{1507D3AE-3CAC-40E2-94D3-D59A1ABCD94B}" presName="rootConnector" presStyleLbl="node2" presStyleIdx="3" presStyleCnt="5"/>
      <dgm:spPr/>
    </dgm:pt>
    <dgm:pt modelId="{3F9194C2-1DA3-4FF4-BF0C-48AB2DA347FA}" type="pres">
      <dgm:prSet presAssocID="{1507D3AE-3CAC-40E2-94D3-D59A1ABCD94B}" presName="hierChild4" presStyleCnt="0"/>
      <dgm:spPr/>
    </dgm:pt>
    <dgm:pt modelId="{C03B3E22-CC1E-4A03-8144-CEF62C9A0CF8}" type="pres">
      <dgm:prSet presAssocID="{D5EB77A5-BF1A-4944-ABC0-17CE1BD598F3}" presName="Name37" presStyleLbl="parChTrans1D3" presStyleIdx="6" presStyleCnt="9"/>
      <dgm:spPr/>
    </dgm:pt>
    <dgm:pt modelId="{7F90183D-C876-4B4C-B538-BF11639D05CF}" type="pres">
      <dgm:prSet presAssocID="{E44A941C-612F-4E92-924D-FFE0B5850B7F}" presName="hierRoot2" presStyleCnt="0">
        <dgm:presLayoutVars>
          <dgm:hierBranch val="init"/>
        </dgm:presLayoutVars>
      </dgm:prSet>
      <dgm:spPr/>
    </dgm:pt>
    <dgm:pt modelId="{AC894C0B-3122-489B-8612-FD7F20649F47}" type="pres">
      <dgm:prSet presAssocID="{E44A941C-612F-4E92-924D-FFE0B5850B7F}" presName="rootComposite" presStyleCnt="0"/>
      <dgm:spPr/>
    </dgm:pt>
    <dgm:pt modelId="{8936D5FF-BE5B-41B1-BCB0-C922C2AEF3A2}" type="pres">
      <dgm:prSet presAssocID="{E44A941C-612F-4E92-924D-FFE0B5850B7F}" presName="rootText" presStyleLbl="node3" presStyleIdx="6" presStyleCnt="9" custLinFactNeighborX="1360" custLinFactNeighborY="3923">
        <dgm:presLayoutVars>
          <dgm:chPref val="3"/>
        </dgm:presLayoutVars>
      </dgm:prSet>
      <dgm:spPr/>
    </dgm:pt>
    <dgm:pt modelId="{64AF2521-CFB6-41D0-A330-9DD3E3A9D02C}" type="pres">
      <dgm:prSet presAssocID="{E44A941C-612F-4E92-924D-FFE0B5850B7F}" presName="rootConnector" presStyleLbl="node3" presStyleIdx="6" presStyleCnt="9"/>
      <dgm:spPr/>
    </dgm:pt>
    <dgm:pt modelId="{D224BDA1-226D-4A06-8126-BC1C96D62781}" type="pres">
      <dgm:prSet presAssocID="{E44A941C-612F-4E92-924D-FFE0B5850B7F}" presName="hierChild4" presStyleCnt="0"/>
      <dgm:spPr/>
    </dgm:pt>
    <dgm:pt modelId="{B6AE715A-D3E0-459D-AA54-2079C2BAC449}" type="pres">
      <dgm:prSet presAssocID="{E44A941C-612F-4E92-924D-FFE0B5850B7F}" presName="hierChild5" presStyleCnt="0"/>
      <dgm:spPr/>
    </dgm:pt>
    <dgm:pt modelId="{677147A4-ED11-4D10-90FF-66F940FA324E}" type="pres">
      <dgm:prSet presAssocID="{181C8E2B-E214-43B3-8B00-EFF5CA0CFE4A}" presName="Name37" presStyleLbl="parChTrans1D3" presStyleIdx="7" presStyleCnt="9"/>
      <dgm:spPr/>
    </dgm:pt>
    <dgm:pt modelId="{FB4AF609-606B-4B6B-9BAB-173659A4F87B}" type="pres">
      <dgm:prSet presAssocID="{B65984E6-4FB2-478C-B2DD-C276AF98699E}" presName="hierRoot2" presStyleCnt="0">
        <dgm:presLayoutVars>
          <dgm:hierBranch val="init"/>
        </dgm:presLayoutVars>
      </dgm:prSet>
      <dgm:spPr/>
    </dgm:pt>
    <dgm:pt modelId="{A13BE3E8-BE35-4DA4-96EB-5F89F897D044}" type="pres">
      <dgm:prSet presAssocID="{B65984E6-4FB2-478C-B2DD-C276AF98699E}" presName="rootComposite" presStyleCnt="0"/>
      <dgm:spPr/>
    </dgm:pt>
    <dgm:pt modelId="{A92C7A02-1CFE-4030-8C4A-1DE39C7C9571}" type="pres">
      <dgm:prSet presAssocID="{B65984E6-4FB2-478C-B2DD-C276AF98699E}" presName="rootText" presStyleLbl="node3" presStyleIdx="7" presStyleCnt="9" custLinFactNeighborX="1360" custLinFactNeighborY="3923">
        <dgm:presLayoutVars>
          <dgm:chPref val="3"/>
        </dgm:presLayoutVars>
      </dgm:prSet>
      <dgm:spPr/>
    </dgm:pt>
    <dgm:pt modelId="{3C4BBB0D-526E-4D77-B7C7-E1C5797EDCB0}" type="pres">
      <dgm:prSet presAssocID="{B65984E6-4FB2-478C-B2DD-C276AF98699E}" presName="rootConnector" presStyleLbl="node3" presStyleIdx="7" presStyleCnt="9"/>
      <dgm:spPr/>
    </dgm:pt>
    <dgm:pt modelId="{B1567558-BD39-417E-8A07-A2F9FB1FC9EB}" type="pres">
      <dgm:prSet presAssocID="{B65984E6-4FB2-478C-B2DD-C276AF98699E}" presName="hierChild4" presStyleCnt="0"/>
      <dgm:spPr/>
    </dgm:pt>
    <dgm:pt modelId="{FBD46D89-AA2F-4A9F-87DA-5AE4270FE4E0}" type="pres">
      <dgm:prSet presAssocID="{B65984E6-4FB2-478C-B2DD-C276AF98699E}" presName="hierChild5" presStyleCnt="0"/>
      <dgm:spPr/>
    </dgm:pt>
    <dgm:pt modelId="{55F57422-D246-44F8-B56B-02B4A41870A1}" type="pres">
      <dgm:prSet presAssocID="{1507D3AE-3CAC-40E2-94D3-D59A1ABCD94B}" presName="hierChild5" presStyleCnt="0"/>
      <dgm:spPr/>
    </dgm:pt>
    <dgm:pt modelId="{98112DBB-CB8C-4D6C-A5B9-9D2B021F3CFF}" type="pres">
      <dgm:prSet presAssocID="{0B3EF5B0-5AF0-4A5D-9129-21FEE5080755}" presName="Name37" presStyleLbl="parChTrans1D2" presStyleIdx="4" presStyleCnt="5"/>
      <dgm:spPr/>
    </dgm:pt>
    <dgm:pt modelId="{6355F125-BABD-490D-9CD1-DDB9F4352D04}" type="pres">
      <dgm:prSet presAssocID="{82B76CE7-267E-4C86-9DD1-D083C56A0CF3}" presName="hierRoot2" presStyleCnt="0">
        <dgm:presLayoutVars>
          <dgm:hierBranch val="init"/>
        </dgm:presLayoutVars>
      </dgm:prSet>
      <dgm:spPr/>
    </dgm:pt>
    <dgm:pt modelId="{503EE9FA-6DC6-48D2-850E-1257DF4E810E}" type="pres">
      <dgm:prSet presAssocID="{82B76CE7-267E-4C86-9DD1-D083C56A0CF3}" presName="rootComposite" presStyleCnt="0"/>
      <dgm:spPr/>
    </dgm:pt>
    <dgm:pt modelId="{4E7DEB0B-CD36-460D-BF7D-E2D9CEF46EA5}" type="pres">
      <dgm:prSet presAssocID="{82B76CE7-267E-4C86-9DD1-D083C56A0CF3}" presName="rootText" presStyleLbl="node2" presStyleIdx="4" presStyleCnt="5" custLinFactNeighborX="98652" custLinFactNeighborY="-2799">
        <dgm:presLayoutVars>
          <dgm:chPref val="3"/>
        </dgm:presLayoutVars>
      </dgm:prSet>
      <dgm:spPr/>
    </dgm:pt>
    <dgm:pt modelId="{79852E92-6937-4B1B-A776-1126C8ADCCAC}" type="pres">
      <dgm:prSet presAssocID="{82B76CE7-267E-4C86-9DD1-D083C56A0CF3}" presName="rootConnector" presStyleLbl="node2" presStyleIdx="4" presStyleCnt="5"/>
      <dgm:spPr/>
    </dgm:pt>
    <dgm:pt modelId="{2AA3D07F-FACC-4B09-91A4-E808CCB4A1CC}" type="pres">
      <dgm:prSet presAssocID="{82B76CE7-267E-4C86-9DD1-D083C56A0CF3}" presName="hierChild4" presStyleCnt="0"/>
      <dgm:spPr/>
    </dgm:pt>
    <dgm:pt modelId="{10723AE9-7FCF-45E3-9CBA-9F761EC1B94D}" type="pres">
      <dgm:prSet presAssocID="{0709EB14-A909-49EE-A1F6-B8ACCE8A6E47}" presName="Name37" presStyleLbl="parChTrans1D3" presStyleIdx="8" presStyleCnt="9"/>
      <dgm:spPr/>
    </dgm:pt>
    <dgm:pt modelId="{5759C946-F49A-4DCD-9AAC-F88C3DD5CEB7}" type="pres">
      <dgm:prSet presAssocID="{471E8A3D-0412-4888-BDDC-4650B60A0162}" presName="hierRoot2" presStyleCnt="0">
        <dgm:presLayoutVars>
          <dgm:hierBranch val="init"/>
        </dgm:presLayoutVars>
      </dgm:prSet>
      <dgm:spPr/>
    </dgm:pt>
    <dgm:pt modelId="{3C062932-1FD2-4567-BEAB-6B7D2D635506}" type="pres">
      <dgm:prSet presAssocID="{471E8A3D-0412-4888-BDDC-4650B60A0162}" presName="rootComposite" presStyleCnt="0"/>
      <dgm:spPr/>
    </dgm:pt>
    <dgm:pt modelId="{945C9633-C9B5-406E-B1E5-AB7C6CEBD8BF}" type="pres">
      <dgm:prSet presAssocID="{471E8A3D-0412-4888-BDDC-4650B60A0162}" presName="rootText" presStyleLbl="node3" presStyleIdx="8" presStyleCnt="9" custLinFactNeighborX="98652" custLinFactNeighborY="-2799">
        <dgm:presLayoutVars>
          <dgm:chPref val="3"/>
        </dgm:presLayoutVars>
      </dgm:prSet>
      <dgm:spPr/>
    </dgm:pt>
    <dgm:pt modelId="{799A57CE-B0E7-44E1-8A7C-0FC040BABD60}" type="pres">
      <dgm:prSet presAssocID="{471E8A3D-0412-4888-BDDC-4650B60A0162}" presName="rootConnector" presStyleLbl="node3" presStyleIdx="8" presStyleCnt="9"/>
      <dgm:spPr/>
    </dgm:pt>
    <dgm:pt modelId="{9763DE75-AE00-49A1-8448-55F48E0C66CA}" type="pres">
      <dgm:prSet presAssocID="{471E8A3D-0412-4888-BDDC-4650B60A0162}" presName="hierChild4" presStyleCnt="0"/>
      <dgm:spPr/>
    </dgm:pt>
    <dgm:pt modelId="{3474DF8C-134F-41DC-84D7-6EB6910502F3}" type="pres">
      <dgm:prSet presAssocID="{471E8A3D-0412-4888-BDDC-4650B60A0162}" presName="hierChild5" presStyleCnt="0"/>
      <dgm:spPr/>
    </dgm:pt>
    <dgm:pt modelId="{B79453F7-7CF3-450D-AF1B-7CD80D67F752}" type="pres">
      <dgm:prSet presAssocID="{82B76CE7-267E-4C86-9DD1-D083C56A0CF3}" presName="hierChild5" presStyleCnt="0"/>
      <dgm:spPr/>
    </dgm:pt>
    <dgm:pt modelId="{B2B7E533-9A46-43E4-95C3-D46AD66363B7}" type="pres">
      <dgm:prSet presAssocID="{89448955-38CC-44B4-9AE1-C2203D300AA9}" presName="hierChild3" presStyleCnt="0"/>
      <dgm:spPr/>
    </dgm:pt>
  </dgm:ptLst>
  <dgm:cxnLst>
    <dgm:cxn modelId="{1E9A5904-2E97-4D10-8F88-CFFB68D26F44}" type="presOf" srcId="{B0860D4C-F5A2-4FE3-A038-3AE6739CB2F8}" destId="{49E54C8C-F3AB-4587-9714-9F87463F06FF}" srcOrd="0" destOrd="0" presId="urn:microsoft.com/office/officeart/2005/8/layout/orgChart1"/>
    <dgm:cxn modelId="{C6707A05-1D74-4F93-A496-F286DF265388}" type="presOf" srcId="{9A89BBE0-C7CA-424F-B4CD-F8715AA66FEC}" destId="{A6C9AA09-511A-4B42-9DAF-4E44EB5CBF4E}" srcOrd="0" destOrd="0" presId="urn:microsoft.com/office/officeart/2005/8/layout/orgChart1"/>
    <dgm:cxn modelId="{E7C0E207-BDEA-4BB3-9FB5-22874837897A}" srcId="{F23A4E3D-CF8F-4FFC-85E5-7BAF190C36D0}" destId="{89448955-38CC-44B4-9AE1-C2203D300AA9}" srcOrd="0" destOrd="0" parTransId="{6CDD0B7F-0B2C-4E6A-B0F7-EACF7AA80D1F}" sibTransId="{927F9015-BF08-4B15-B4BC-60AE7723CB75}"/>
    <dgm:cxn modelId="{4D89FF13-B97F-450D-B49A-6B375BABB7A5}" type="presOf" srcId="{6EE4B883-E573-4421-97E5-D8AA25BC89AA}" destId="{2D56B674-C19A-4ABD-B9B3-F3B80163672B}" srcOrd="0" destOrd="0" presId="urn:microsoft.com/office/officeart/2005/8/layout/orgChart1"/>
    <dgm:cxn modelId="{2FD0AE1A-D479-4F2A-A0AA-319E13575DF3}" type="presOf" srcId="{4B45BFDD-2DE5-4D86-B274-995552996976}" destId="{423FE704-C9D8-46BB-BBF4-3B7F823E94F2}" srcOrd="0" destOrd="0" presId="urn:microsoft.com/office/officeart/2005/8/layout/orgChart1"/>
    <dgm:cxn modelId="{FB400B22-020B-4B8E-B7E3-45D73EC00514}" type="presOf" srcId="{1507D3AE-3CAC-40E2-94D3-D59A1ABCD94B}" destId="{933A7E87-600E-495C-9ED8-7B3FCD5BBE87}" srcOrd="1" destOrd="0" presId="urn:microsoft.com/office/officeart/2005/8/layout/orgChart1"/>
    <dgm:cxn modelId="{EFC57B22-84A9-47C1-AFD8-DB2D26E6A02A}" type="presOf" srcId="{471E8A3D-0412-4888-BDDC-4650B60A0162}" destId="{945C9633-C9B5-406E-B1E5-AB7C6CEBD8BF}" srcOrd="0" destOrd="0" presId="urn:microsoft.com/office/officeart/2005/8/layout/orgChart1"/>
    <dgm:cxn modelId="{1209D025-C97C-4FED-A83B-D31025CDA2E4}" type="presOf" srcId="{EA0E4BE8-44EE-4913-852B-AAA4DA845B3E}" destId="{0B59EDE4-D8CD-4D94-9A2D-8B3F893E5FE9}" srcOrd="0" destOrd="0" presId="urn:microsoft.com/office/officeart/2005/8/layout/orgChart1"/>
    <dgm:cxn modelId="{FB116227-33D3-4E86-ADE6-95E9BB625E47}" srcId="{8F52081D-1F31-41EF-B85D-3BD0B9C73943}" destId="{2261E63F-1F71-48CB-84CF-571A9E2DF3C7}" srcOrd="3" destOrd="0" parTransId="{4B45BFDD-2DE5-4D86-B274-995552996976}" sibTransId="{AB0EA4CC-F551-47F8-A498-A39C059D7175}"/>
    <dgm:cxn modelId="{D7007E27-B641-42B2-8F68-6C1D34D86117}" type="presOf" srcId="{8F52081D-1F31-41EF-B85D-3BD0B9C73943}" destId="{F1EAEC0C-011A-402C-BF1C-B79D18DA3015}" srcOrd="1" destOrd="0" presId="urn:microsoft.com/office/officeart/2005/8/layout/orgChart1"/>
    <dgm:cxn modelId="{48A8C736-6018-4C21-8983-96351FEFF2ED}" srcId="{89448955-38CC-44B4-9AE1-C2203D300AA9}" destId="{8F52081D-1F31-41EF-B85D-3BD0B9C73943}" srcOrd="0" destOrd="0" parTransId="{6EE4B883-E573-4421-97E5-D8AA25BC89AA}" sibTransId="{CE13CF27-1F0D-4FF3-AAA4-CAC86B0652D9}"/>
    <dgm:cxn modelId="{EE99C936-BB1E-4F6F-8305-9507C9116EE2}" type="presOf" srcId="{34967EF8-7953-475F-B501-826D1CB31E58}" destId="{52970560-E4A8-48B7-BFA7-FC8E4C509969}" srcOrd="0" destOrd="0" presId="urn:microsoft.com/office/officeart/2005/8/layout/orgChart1"/>
    <dgm:cxn modelId="{F858EC37-4CE9-4F08-89D2-B18ADFCABDF4}" srcId="{89448955-38CC-44B4-9AE1-C2203D300AA9}" destId="{BEA0552F-7C77-4CDE-85D3-708AD1A14619}" srcOrd="1" destOrd="0" parTransId="{358044DA-B012-4215-9130-4442A22BCA33}" sibTransId="{682F9DF3-9396-4D53-91AB-3BD5D99CEF55}"/>
    <dgm:cxn modelId="{B8472E3A-CFB7-4303-9D4F-C162DF988EF3}" type="presOf" srcId="{89448955-38CC-44B4-9AE1-C2203D300AA9}" destId="{733E7F8D-91A6-49D0-91D3-34EC11790FD6}" srcOrd="1" destOrd="0" presId="urn:microsoft.com/office/officeart/2005/8/layout/orgChart1"/>
    <dgm:cxn modelId="{E3CA563C-8C01-4BAB-AB21-624D8FDE06B6}" srcId="{89448955-38CC-44B4-9AE1-C2203D300AA9}" destId="{1507D3AE-3CAC-40E2-94D3-D59A1ABCD94B}" srcOrd="3" destOrd="0" parTransId="{EA0E4BE8-44EE-4913-852B-AAA4DA845B3E}" sibTransId="{F080BCF2-8D9A-40EE-9C47-E35AF8B26DD4}"/>
    <dgm:cxn modelId="{E114095B-1EDD-4927-B2C8-0E45B49DF5FB}" srcId="{89448955-38CC-44B4-9AE1-C2203D300AA9}" destId="{82B76CE7-267E-4C86-9DD1-D083C56A0CF3}" srcOrd="4" destOrd="0" parTransId="{0B3EF5B0-5AF0-4A5D-9129-21FEE5080755}" sibTransId="{226B15C2-A4B6-4A17-880B-0C2E180D5E3D}"/>
    <dgm:cxn modelId="{3B3B8960-2452-4767-8C70-FE7C362FD39A}" type="presOf" srcId="{783F092E-61E2-4D45-B174-B67730C34FBE}" destId="{EC60AC49-AA5E-426F-A90A-8E4A7B5A721D}" srcOrd="0" destOrd="0" presId="urn:microsoft.com/office/officeart/2005/8/layout/orgChart1"/>
    <dgm:cxn modelId="{22593162-A56E-4665-9B3B-E5DED46995CF}" type="presOf" srcId="{02415962-477A-465A-99B3-4A3540149C17}" destId="{413D91AD-4C30-4279-A6F9-F8962D1713BF}" srcOrd="0" destOrd="0" presId="urn:microsoft.com/office/officeart/2005/8/layout/orgChart1"/>
    <dgm:cxn modelId="{ED4A7C47-EE1B-4D8D-B4F3-1A0521E0E2DC}" type="presOf" srcId="{8F52081D-1F31-41EF-B85D-3BD0B9C73943}" destId="{2C54278C-D6A4-49CC-AB46-B26EFEEAEAA1}" srcOrd="0" destOrd="0" presId="urn:microsoft.com/office/officeart/2005/8/layout/orgChart1"/>
    <dgm:cxn modelId="{7377FB47-4526-4A62-8344-135FB0E4C20F}" type="presOf" srcId="{2261E63F-1F71-48CB-84CF-571A9E2DF3C7}" destId="{EA11CD3A-E2AE-49AE-A406-DA16ED0BBDB4}" srcOrd="0" destOrd="0" presId="urn:microsoft.com/office/officeart/2005/8/layout/orgChart1"/>
    <dgm:cxn modelId="{53580D48-21F3-46D4-B31A-34050BCCDA33}" srcId="{8F52081D-1F31-41EF-B85D-3BD0B9C73943}" destId="{CBEF451C-002C-4F8A-B8B8-CE133B2DE466}" srcOrd="1" destOrd="0" parTransId="{4FACE287-6892-4366-8E3F-6DADBB0223D7}" sibTransId="{4BB53C82-2A42-4C50-B5F3-D64E646843B5}"/>
    <dgm:cxn modelId="{7DC07F48-4DDF-4482-B261-F67C8745C18E}" type="presOf" srcId="{4FACE287-6892-4366-8E3F-6DADBB0223D7}" destId="{DF0D2AA3-77AB-419C-9D23-326F9D37C5D4}" srcOrd="0" destOrd="0" presId="urn:microsoft.com/office/officeart/2005/8/layout/orgChart1"/>
    <dgm:cxn modelId="{DB1B3669-CC93-4D55-8820-BD7AA7F487FB}" srcId="{8F52081D-1F31-41EF-B85D-3BD0B9C73943}" destId="{02415962-477A-465A-99B3-4A3540149C17}" srcOrd="2" destOrd="0" parTransId="{783F092E-61E2-4D45-B174-B67730C34FBE}" sibTransId="{DFC88FEB-3B93-4A70-9394-5D1DD21B96DF}"/>
    <dgm:cxn modelId="{BB23D44A-AD12-4B0B-879D-7DE781053EBB}" type="presOf" srcId="{D5EB77A5-BF1A-4944-ABC0-17CE1BD598F3}" destId="{C03B3E22-CC1E-4A03-8144-CEF62C9A0CF8}" srcOrd="0" destOrd="0" presId="urn:microsoft.com/office/officeart/2005/8/layout/orgChart1"/>
    <dgm:cxn modelId="{5AD6FC4B-479D-407A-AC45-5E6E81587D95}" type="presOf" srcId="{02415962-477A-465A-99B3-4A3540149C17}" destId="{EFEC9B66-4E9F-42D5-8998-8D5F36A6917D}" srcOrd="1" destOrd="0" presId="urn:microsoft.com/office/officeart/2005/8/layout/orgChart1"/>
    <dgm:cxn modelId="{D9A8D14D-9374-4EBA-B00E-265920486FFF}" type="presOf" srcId="{0709EB14-A909-49EE-A1F6-B8ACCE8A6E47}" destId="{10723AE9-7FCF-45E3-9CBA-9F761EC1B94D}" srcOrd="0" destOrd="0" presId="urn:microsoft.com/office/officeart/2005/8/layout/orgChart1"/>
    <dgm:cxn modelId="{023A4770-61E6-437A-ACFA-EE3FE1C570D0}" type="presOf" srcId="{82B76CE7-267E-4C86-9DD1-D083C56A0CF3}" destId="{79852E92-6937-4B1B-A776-1126C8ADCCAC}" srcOrd="1" destOrd="0" presId="urn:microsoft.com/office/officeart/2005/8/layout/orgChart1"/>
    <dgm:cxn modelId="{561F7E71-C7E3-49AB-8D28-07EA165EE92F}" srcId="{82B76CE7-267E-4C86-9DD1-D083C56A0CF3}" destId="{471E8A3D-0412-4888-BDDC-4650B60A0162}" srcOrd="0" destOrd="0" parTransId="{0709EB14-A909-49EE-A1F6-B8ACCE8A6E47}" sibTransId="{15359F1C-1B69-4E60-A475-AE8C100AF9AF}"/>
    <dgm:cxn modelId="{F5B9D853-4E64-4849-9AD3-230A559D48C6}" srcId="{89448955-38CC-44B4-9AE1-C2203D300AA9}" destId="{B0860D4C-F5A2-4FE3-A038-3AE6739CB2F8}" srcOrd="2" destOrd="0" parTransId="{34967EF8-7953-475F-B501-826D1CB31E58}" sibTransId="{05A2C105-8E47-4D10-8A61-B0890089996D}"/>
    <dgm:cxn modelId="{B796E954-031E-4E8D-8379-302661D007AE}" type="presOf" srcId="{BEA0552F-7C77-4CDE-85D3-708AD1A14619}" destId="{AA239643-97FC-4231-914A-EE09BB29876F}" srcOrd="1" destOrd="0" presId="urn:microsoft.com/office/officeart/2005/8/layout/orgChart1"/>
    <dgm:cxn modelId="{BD5E7A76-E7D0-4D47-815A-DDBE51BE3B2D}" type="presOf" srcId="{89448955-38CC-44B4-9AE1-C2203D300AA9}" destId="{9BFD6066-5CF0-4E60-A687-521DCE7DDDF8}" srcOrd="0" destOrd="0" presId="urn:microsoft.com/office/officeart/2005/8/layout/orgChart1"/>
    <dgm:cxn modelId="{6E64827A-5DFE-478E-AEC9-6BC633453E20}" type="presOf" srcId="{82B76CE7-267E-4C86-9DD1-D083C56A0CF3}" destId="{4E7DEB0B-CD36-460D-BF7D-E2D9CEF46EA5}" srcOrd="0" destOrd="0" presId="urn:microsoft.com/office/officeart/2005/8/layout/orgChart1"/>
    <dgm:cxn modelId="{706C047B-8F82-46FE-A37A-46C554ADE4AE}" srcId="{1507D3AE-3CAC-40E2-94D3-D59A1ABCD94B}" destId="{B65984E6-4FB2-478C-B2DD-C276AF98699E}" srcOrd="1" destOrd="0" parTransId="{181C8E2B-E214-43B3-8B00-EFF5CA0CFE4A}" sibTransId="{8CCB7E6D-D8BF-4656-8DC7-3DFDBB443321}"/>
    <dgm:cxn modelId="{45B77580-AB29-4429-AA25-4C1011A1B06D}" srcId="{BEA0552F-7C77-4CDE-85D3-708AD1A14619}" destId="{2FA36327-CA99-4F6A-B5DD-521D413B1B43}" srcOrd="1" destOrd="0" parTransId="{1C99B740-439E-4A96-87A0-C328AC45357E}" sibTransId="{50F07964-8CFB-46B0-A0F8-0BBAF159AF70}"/>
    <dgm:cxn modelId="{CA53D889-1136-4AFA-B2D3-A09B9B8A0901}" type="presOf" srcId="{2FA36327-CA99-4F6A-B5DD-521D413B1B43}" destId="{14908242-A76A-48AE-A64E-DB25C8E90F4C}" srcOrd="1" destOrd="0" presId="urn:microsoft.com/office/officeart/2005/8/layout/orgChart1"/>
    <dgm:cxn modelId="{00A89696-CBD1-4F44-91A2-70FE663560BD}" type="presOf" srcId="{CBEF451C-002C-4F8A-B8B8-CE133B2DE466}" destId="{E01CD6BE-EF90-436B-A4FE-B01AA9811E62}" srcOrd="1" destOrd="0" presId="urn:microsoft.com/office/officeart/2005/8/layout/orgChart1"/>
    <dgm:cxn modelId="{9F145499-B4C8-4B6E-8B5F-0CC00FADECB2}" type="presOf" srcId="{2FA36327-CA99-4F6A-B5DD-521D413B1B43}" destId="{A8014437-CC62-4F5F-8DA8-5FEF458377F2}" srcOrd="0" destOrd="0" presId="urn:microsoft.com/office/officeart/2005/8/layout/orgChart1"/>
    <dgm:cxn modelId="{5384969D-29CE-4F40-A041-AE0A5557C515}" srcId="{1507D3AE-3CAC-40E2-94D3-D59A1ABCD94B}" destId="{E44A941C-612F-4E92-924D-FFE0B5850B7F}" srcOrd="0" destOrd="0" parTransId="{D5EB77A5-BF1A-4944-ABC0-17CE1BD598F3}" sibTransId="{0DA389DA-4985-4B68-96B6-A2FD5944D1F1}"/>
    <dgm:cxn modelId="{58B5809E-8285-407C-903E-152746A4262A}" type="presOf" srcId="{CBEF451C-002C-4F8A-B8B8-CE133B2DE466}" destId="{DC117704-7E65-4732-B80D-668AB7BE02E2}" srcOrd="0" destOrd="0" presId="urn:microsoft.com/office/officeart/2005/8/layout/orgChart1"/>
    <dgm:cxn modelId="{97A446A3-6E18-4B90-861D-D50B67237036}" type="presOf" srcId="{358044DA-B012-4215-9130-4442A22BCA33}" destId="{AAEB0403-AD2A-47DD-8C8A-EE5DCEA14D79}" srcOrd="0" destOrd="0" presId="urn:microsoft.com/office/officeart/2005/8/layout/orgChart1"/>
    <dgm:cxn modelId="{1DACEBA5-D8A7-498D-94BD-43E1497C1D20}" srcId="{8F52081D-1F31-41EF-B85D-3BD0B9C73943}" destId="{9A89BBE0-C7CA-424F-B4CD-F8715AA66FEC}" srcOrd="0" destOrd="0" parTransId="{6B1D037D-23E8-463A-8F4D-236990C4CB5D}" sibTransId="{675BEA08-768B-4BC3-82ED-3C43FD0FE5DE}"/>
    <dgm:cxn modelId="{D167ADA8-DDC4-47FA-8864-2401C2B5B1DC}" srcId="{BEA0552F-7C77-4CDE-85D3-708AD1A14619}" destId="{918BAD50-96A9-4B34-AF09-B34997CA4C14}" srcOrd="0" destOrd="0" parTransId="{5FC43921-9CB9-438E-89B8-115B5C7332F0}" sibTransId="{D9428D81-0D1E-4E0C-A2D0-CC3983CAA96B}"/>
    <dgm:cxn modelId="{4D8069A9-A0BE-43C9-B196-737497DAAE67}" type="presOf" srcId="{5FC43921-9CB9-438E-89B8-115B5C7332F0}" destId="{F72AC698-7D07-440D-B1B0-FEE8B5B70E8D}" srcOrd="0" destOrd="0" presId="urn:microsoft.com/office/officeart/2005/8/layout/orgChart1"/>
    <dgm:cxn modelId="{469961AD-8EB4-4946-9B84-CA51F94996E1}" type="presOf" srcId="{E44A941C-612F-4E92-924D-FFE0B5850B7F}" destId="{64AF2521-CFB6-41D0-A330-9DD3E3A9D02C}" srcOrd="1" destOrd="0" presId="urn:microsoft.com/office/officeart/2005/8/layout/orgChart1"/>
    <dgm:cxn modelId="{9EE689BF-14C5-4ED8-A48D-B5DDBF558474}" type="presOf" srcId="{9A89BBE0-C7CA-424F-B4CD-F8715AA66FEC}" destId="{F8FF4914-5333-4B79-9D93-D481E4977F57}" srcOrd="1" destOrd="0" presId="urn:microsoft.com/office/officeart/2005/8/layout/orgChart1"/>
    <dgm:cxn modelId="{D38E35C7-CA4C-453A-A53D-0A494381EDD0}" type="presOf" srcId="{B65984E6-4FB2-478C-B2DD-C276AF98699E}" destId="{A92C7A02-1CFE-4030-8C4A-1DE39C7C9571}" srcOrd="0" destOrd="0" presId="urn:microsoft.com/office/officeart/2005/8/layout/orgChart1"/>
    <dgm:cxn modelId="{2D68E5C7-446C-409B-B07E-9850556C810A}" type="presOf" srcId="{B65984E6-4FB2-478C-B2DD-C276AF98699E}" destId="{3C4BBB0D-526E-4D77-B7C7-E1C5797EDCB0}" srcOrd="1" destOrd="0" presId="urn:microsoft.com/office/officeart/2005/8/layout/orgChart1"/>
    <dgm:cxn modelId="{8287B2D0-9B32-4BC4-8D10-2C4AE0DF4581}" type="presOf" srcId="{F23A4E3D-CF8F-4FFC-85E5-7BAF190C36D0}" destId="{A3FEA41B-5F13-42FE-969D-42376385971B}" srcOrd="0" destOrd="0" presId="urn:microsoft.com/office/officeart/2005/8/layout/orgChart1"/>
    <dgm:cxn modelId="{056ECDD4-CFF7-4F1C-96C8-36659889B080}" type="presOf" srcId="{BEA0552F-7C77-4CDE-85D3-708AD1A14619}" destId="{8B9F627B-1E21-4E08-BCBE-B52C776231C1}" srcOrd="0" destOrd="0" presId="urn:microsoft.com/office/officeart/2005/8/layout/orgChart1"/>
    <dgm:cxn modelId="{44AEF8E0-78D8-486A-8505-6E80678D0D39}" type="presOf" srcId="{181C8E2B-E214-43B3-8B00-EFF5CA0CFE4A}" destId="{677147A4-ED11-4D10-90FF-66F940FA324E}" srcOrd="0" destOrd="0" presId="urn:microsoft.com/office/officeart/2005/8/layout/orgChart1"/>
    <dgm:cxn modelId="{A38AEFE1-8362-4FAF-B81A-899EDBB65A23}" type="presOf" srcId="{918BAD50-96A9-4B34-AF09-B34997CA4C14}" destId="{42668478-F7EA-42B0-8466-8D5B3E31351B}" srcOrd="0" destOrd="0" presId="urn:microsoft.com/office/officeart/2005/8/layout/orgChart1"/>
    <dgm:cxn modelId="{AFE12AE3-C3BA-438C-83BA-3586791314C6}" type="presOf" srcId="{1507D3AE-3CAC-40E2-94D3-D59A1ABCD94B}" destId="{80FBB729-8602-4C96-B133-A412E1C7F799}" srcOrd="0" destOrd="0" presId="urn:microsoft.com/office/officeart/2005/8/layout/orgChart1"/>
    <dgm:cxn modelId="{260841E3-8DF6-4997-92A9-DE907A271753}" type="presOf" srcId="{B0860D4C-F5A2-4FE3-A038-3AE6739CB2F8}" destId="{DA0D333D-0134-4B90-A57A-A9DA8AE0286F}" srcOrd="1" destOrd="0" presId="urn:microsoft.com/office/officeart/2005/8/layout/orgChart1"/>
    <dgm:cxn modelId="{8E195EE6-4BB7-49C6-A4D5-068627991136}" type="presOf" srcId="{2261E63F-1F71-48CB-84CF-571A9E2DF3C7}" destId="{32D1FC56-D12D-4842-B9A6-A0E3318BD6FC}" srcOrd="1" destOrd="0" presId="urn:microsoft.com/office/officeart/2005/8/layout/orgChart1"/>
    <dgm:cxn modelId="{7B84C8EF-10B0-4695-A94E-3F7F9C9B7AC0}" type="presOf" srcId="{918BAD50-96A9-4B34-AF09-B34997CA4C14}" destId="{077F8FD9-6148-4454-9408-71A8E8B6F5B7}" srcOrd="1" destOrd="0" presId="urn:microsoft.com/office/officeart/2005/8/layout/orgChart1"/>
    <dgm:cxn modelId="{72D502F2-8079-4CA7-9F9A-636EDE0B34C5}" type="presOf" srcId="{0B3EF5B0-5AF0-4A5D-9129-21FEE5080755}" destId="{98112DBB-CB8C-4D6C-A5B9-9D2B021F3CFF}" srcOrd="0" destOrd="0" presId="urn:microsoft.com/office/officeart/2005/8/layout/orgChart1"/>
    <dgm:cxn modelId="{81FC39F2-CB7E-4191-AF6E-126B4156B2C9}" type="presOf" srcId="{E44A941C-612F-4E92-924D-FFE0B5850B7F}" destId="{8936D5FF-BE5B-41B1-BCB0-C922C2AEF3A2}" srcOrd="0" destOrd="0" presId="urn:microsoft.com/office/officeart/2005/8/layout/orgChart1"/>
    <dgm:cxn modelId="{8C1D24F6-0C9C-4193-8CDB-65299F1BE912}" type="presOf" srcId="{1C99B740-439E-4A96-87A0-C328AC45357E}" destId="{26BFFC41-91E7-4992-A301-EF2C7AEF7808}" srcOrd="0" destOrd="0" presId="urn:microsoft.com/office/officeart/2005/8/layout/orgChart1"/>
    <dgm:cxn modelId="{BE540FFB-6E44-4FD7-9B43-5D47A3909740}" type="presOf" srcId="{6B1D037D-23E8-463A-8F4D-236990C4CB5D}" destId="{3758D57D-AB2C-422F-BDD6-2A9CFA8127BF}" srcOrd="0" destOrd="0" presId="urn:microsoft.com/office/officeart/2005/8/layout/orgChart1"/>
    <dgm:cxn modelId="{253BD5FD-B001-48DB-A03F-18B41EB619F6}" type="presOf" srcId="{471E8A3D-0412-4888-BDDC-4650B60A0162}" destId="{799A57CE-B0E7-44E1-8A7C-0FC040BABD60}" srcOrd="1" destOrd="0" presId="urn:microsoft.com/office/officeart/2005/8/layout/orgChart1"/>
    <dgm:cxn modelId="{66936217-FB89-4BCC-A41C-3395BB83407F}" type="presParOf" srcId="{A3FEA41B-5F13-42FE-969D-42376385971B}" destId="{B511E66D-F516-446A-BF9A-38B0DC02F5A5}" srcOrd="0" destOrd="0" presId="urn:microsoft.com/office/officeart/2005/8/layout/orgChart1"/>
    <dgm:cxn modelId="{9C7580E2-2650-46D8-A8C8-F23EC01750DA}" type="presParOf" srcId="{B511E66D-F516-446A-BF9A-38B0DC02F5A5}" destId="{11D83D36-8801-499F-A284-C2CE5C9A1988}" srcOrd="0" destOrd="0" presId="urn:microsoft.com/office/officeart/2005/8/layout/orgChart1"/>
    <dgm:cxn modelId="{196CA8E7-EBDF-4BBC-AA17-8CF3BD1DD9DD}" type="presParOf" srcId="{11D83D36-8801-499F-A284-C2CE5C9A1988}" destId="{9BFD6066-5CF0-4E60-A687-521DCE7DDDF8}" srcOrd="0" destOrd="0" presId="urn:microsoft.com/office/officeart/2005/8/layout/orgChart1"/>
    <dgm:cxn modelId="{B0DF089F-2216-44E6-83F1-08156CF03420}" type="presParOf" srcId="{11D83D36-8801-499F-A284-C2CE5C9A1988}" destId="{733E7F8D-91A6-49D0-91D3-34EC11790FD6}" srcOrd="1" destOrd="0" presId="urn:microsoft.com/office/officeart/2005/8/layout/orgChart1"/>
    <dgm:cxn modelId="{983DE842-3E85-4451-BD31-0E3FE78B6072}" type="presParOf" srcId="{B511E66D-F516-446A-BF9A-38B0DC02F5A5}" destId="{03C4FB5A-F466-4C13-846C-F1ABF63E6135}" srcOrd="1" destOrd="0" presId="urn:microsoft.com/office/officeart/2005/8/layout/orgChart1"/>
    <dgm:cxn modelId="{D60B2EC6-8ABE-4CDE-A51B-0D3E7ADFB524}" type="presParOf" srcId="{03C4FB5A-F466-4C13-846C-F1ABF63E6135}" destId="{2D56B674-C19A-4ABD-B9B3-F3B80163672B}" srcOrd="0" destOrd="0" presId="urn:microsoft.com/office/officeart/2005/8/layout/orgChart1"/>
    <dgm:cxn modelId="{6FE09EC4-A2D3-4436-B1BF-17F578403C83}" type="presParOf" srcId="{03C4FB5A-F466-4C13-846C-F1ABF63E6135}" destId="{8189F617-4662-47DC-A45D-177E7455F3C3}" srcOrd="1" destOrd="0" presId="urn:microsoft.com/office/officeart/2005/8/layout/orgChart1"/>
    <dgm:cxn modelId="{9327F9B1-401D-400A-8503-DED838CA4C4B}" type="presParOf" srcId="{8189F617-4662-47DC-A45D-177E7455F3C3}" destId="{55D9871D-66F9-4CF6-B9BD-E6D0580D2F62}" srcOrd="0" destOrd="0" presId="urn:microsoft.com/office/officeart/2005/8/layout/orgChart1"/>
    <dgm:cxn modelId="{2F03DCDF-9331-4B5A-8BE8-E13676604DC1}" type="presParOf" srcId="{55D9871D-66F9-4CF6-B9BD-E6D0580D2F62}" destId="{2C54278C-D6A4-49CC-AB46-B26EFEEAEAA1}" srcOrd="0" destOrd="0" presId="urn:microsoft.com/office/officeart/2005/8/layout/orgChart1"/>
    <dgm:cxn modelId="{0A591DE0-9950-4CDF-AE64-DF1AC108CBF3}" type="presParOf" srcId="{55D9871D-66F9-4CF6-B9BD-E6D0580D2F62}" destId="{F1EAEC0C-011A-402C-BF1C-B79D18DA3015}" srcOrd="1" destOrd="0" presId="urn:microsoft.com/office/officeart/2005/8/layout/orgChart1"/>
    <dgm:cxn modelId="{6A89526B-4F7D-4428-BCC0-D45D8F34E7B6}" type="presParOf" srcId="{8189F617-4662-47DC-A45D-177E7455F3C3}" destId="{86813D8A-2C6E-4532-B971-06CFBF5D08AB}" srcOrd="1" destOrd="0" presId="urn:microsoft.com/office/officeart/2005/8/layout/orgChart1"/>
    <dgm:cxn modelId="{3499EEDD-1833-4BF5-83F6-20241D211876}" type="presParOf" srcId="{86813D8A-2C6E-4532-B971-06CFBF5D08AB}" destId="{3758D57D-AB2C-422F-BDD6-2A9CFA8127BF}" srcOrd="0" destOrd="0" presId="urn:microsoft.com/office/officeart/2005/8/layout/orgChart1"/>
    <dgm:cxn modelId="{07BBCBE7-FEC7-4262-9A31-6EB9316A4143}" type="presParOf" srcId="{86813D8A-2C6E-4532-B971-06CFBF5D08AB}" destId="{7FA6B409-64F5-4AC5-9192-77A602AFC81C}" srcOrd="1" destOrd="0" presId="urn:microsoft.com/office/officeart/2005/8/layout/orgChart1"/>
    <dgm:cxn modelId="{10171064-8B16-4949-95A7-1DF6276260FF}" type="presParOf" srcId="{7FA6B409-64F5-4AC5-9192-77A602AFC81C}" destId="{F89557D4-99C9-4E60-83E4-40DB493E68C3}" srcOrd="0" destOrd="0" presId="urn:microsoft.com/office/officeart/2005/8/layout/orgChart1"/>
    <dgm:cxn modelId="{9047E6E3-F4A0-4A70-B6FA-A51798B7541D}" type="presParOf" srcId="{F89557D4-99C9-4E60-83E4-40DB493E68C3}" destId="{A6C9AA09-511A-4B42-9DAF-4E44EB5CBF4E}" srcOrd="0" destOrd="0" presId="urn:microsoft.com/office/officeart/2005/8/layout/orgChart1"/>
    <dgm:cxn modelId="{3BAA430C-3486-4EB8-9E11-3802B9B4CDA1}" type="presParOf" srcId="{F89557D4-99C9-4E60-83E4-40DB493E68C3}" destId="{F8FF4914-5333-4B79-9D93-D481E4977F57}" srcOrd="1" destOrd="0" presId="urn:microsoft.com/office/officeart/2005/8/layout/orgChart1"/>
    <dgm:cxn modelId="{1BC928F8-47B1-46EC-9EC6-415E6F2FCBF5}" type="presParOf" srcId="{7FA6B409-64F5-4AC5-9192-77A602AFC81C}" destId="{8BF67FF6-E030-4890-A3B5-D898CD2521B8}" srcOrd="1" destOrd="0" presId="urn:microsoft.com/office/officeart/2005/8/layout/orgChart1"/>
    <dgm:cxn modelId="{5AAB0557-E204-44BF-A80B-89A4FFB896ED}" type="presParOf" srcId="{7FA6B409-64F5-4AC5-9192-77A602AFC81C}" destId="{199B1188-ED6E-4785-A7C1-DBA3C0DDC07E}" srcOrd="2" destOrd="0" presId="urn:microsoft.com/office/officeart/2005/8/layout/orgChart1"/>
    <dgm:cxn modelId="{CAE7566C-E1CF-46D7-AEC4-ED2E8B937B16}" type="presParOf" srcId="{86813D8A-2C6E-4532-B971-06CFBF5D08AB}" destId="{DF0D2AA3-77AB-419C-9D23-326F9D37C5D4}" srcOrd="2" destOrd="0" presId="urn:microsoft.com/office/officeart/2005/8/layout/orgChart1"/>
    <dgm:cxn modelId="{CA9E1F36-F294-44D3-B722-F957796E3802}" type="presParOf" srcId="{86813D8A-2C6E-4532-B971-06CFBF5D08AB}" destId="{DA732A07-4D4B-43D4-A862-68D540D83CE7}" srcOrd="3" destOrd="0" presId="urn:microsoft.com/office/officeart/2005/8/layout/orgChart1"/>
    <dgm:cxn modelId="{E3F249EA-B8A9-4D54-9562-5F236D8757D5}" type="presParOf" srcId="{DA732A07-4D4B-43D4-A862-68D540D83CE7}" destId="{6F7ACB29-1FF5-4024-968D-5668765DEA71}" srcOrd="0" destOrd="0" presId="urn:microsoft.com/office/officeart/2005/8/layout/orgChart1"/>
    <dgm:cxn modelId="{45D8350F-894B-4A1B-8BF3-8C99CACF3E73}" type="presParOf" srcId="{6F7ACB29-1FF5-4024-968D-5668765DEA71}" destId="{DC117704-7E65-4732-B80D-668AB7BE02E2}" srcOrd="0" destOrd="0" presId="urn:microsoft.com/office/officeart/2005/8/layout/orgChart1"/>
    <dgm:cxn modelId="{B93D06F6-BFDD-437D-959B-4DA3FC294A78}" type="presParOf" srcId="{6F7ACB29-1FF5-4024-968D-5668765DEA71}" destId="{E01CD6BE-EF90-436B-A4FE-B01AA9811E62}" srcOrd="1" destOrd="0" presId="urn:microsoft.com/office/officeart/2005/8/layout/orgChart1"/>
    <dgm:cxn modelId="{4623AB0D-B6D7-429C-85F5-5E835FFE2119}" type="presParOf" srcId="{DA732A07-4D4B-43D4-A862-68D540D83CE7}" destId="{6ED1C77B-30C8-4055-BDCB-77B926D16B3D}" srcOrd="1" destOrd="0" presId="urn:microsoft.com/office/officeart/2005/8/layout/orgChart1"/>
    <dgm:cxn modelId="{EFD3B7A0-C668-40EF-9BC7-1B77870416E2}" type="presParOf" srcId="{DA732A07-4D4B-43D4-A862-68D540D83CE7}" destId="{372FEA24-2924-4841-BD30-B37A75E1FC55}" srcOrd="2" destOrd="0" presId="urn:microsoft.com/office/officeart/2005/8/layout/orgChart1"/>
    <dgm:cxn modelId="{1944654D-86DE-4276-8989-5E53D0AD9F91}" type="presParOf" srcId="{86813D8A-2C6E-4532-B971-06CFBF5D08AB}" destId="{EC60AC49-AA5E-426F-A90A-8E4A7B5A721D}" srcOrd="4" destOrd="0" presId="urn:microsoft.com/office/officeart/2005/8/layout/orgChart1"/>
    <dgm:cxn modelId="{624E4A3C-FD7F-45B8-9E52-2A11FBD9EFE0}" type="presParOf" srcId="{86813D8A-2C6E-4532-B971-06CFBF5D08AB}" destId="{F74D8415-F9B0-4F2D-84C6-1403FD07D64B}" srcOrd="5" destOrd="0" presId="urn:microsoft.com/office/officeart/2005/8/layout/orgChart1"/>
    <dgm:cxn modelId="{A5E4A048-2E03-4241-8C98-CAADA0CE2DA3}" type="presParOf" srcId="{F74D8415-F9B0-4F2D-84C6-1403FD07D64B}" destId="{D45BD0BE-0546-4945-AAA0-8E0951F60CE2}" srcOrd="0" destOrd="0" presId="urn:microsoft.com/office/officeart/2005/8/layout/orgChart1"/>
    <dgm:cxn modelId="{F8AEA46C-34B0-476D-827D-AF7896A4E46B}" type="presParOf" srcId="{D45BD0BE-0546-4945-AAA0-8E0951F60CE2}" destId="{413D91AD-4C30-4279-A6F9-F8962D1713BF}" srcOrd="0" destOrd="0" presId="urn:microsoft.com/office/officeart/2005/8/layout/orgChart1"/>
    <dgm:cxn modelId="{EA9D10AB-6E64-4D9F-A214-6DEAC7FF5ED4}" type="presParOf" srcId="{D45BD0BE-0546-4945-AAA0-8E0951F60CE2}" destId="{EFEC9B66-4E9F-42D5-8998-8D5F36A6917D}" srcOrd="1" destOrd="0" presId="urn:microsoft.com/office/officeart/2005/8/layout/orgChart1"/>
    <dgm:cxn modelId="{0C4213F1-B659-4AE2-A10F-1DF81F63AE02}" type="presParOf" srcId="{F74D8415-F9B0-4F2D-84C6-1403FD07D64B}" destId="{FBEE64C3-EEE8-4769-B7EF-486A918B4D15}" srcOrd="1" destOrd="0" presId="urn:microsoft.com/office/officeart/2005/8/layout/orgChart1"/>
    <dgm:cxn modelId="{D68871CA-2D40-416A-9600-69DC9D86B5E1}" type="presParOf" srcId="{F74D8415-F9B0-4F2D-84C6-1403FD07D64B}" destId="{BBF36520-681B-496B-A561-7564A2098347}" srcOrd="2" destOrd="0" presId="urn:microsoft.com/office/officeart/2005/8/layout/orgChart1"/>
    <dgm:cxn modelId="{18BC19AA-DC1F-4DC5-9EB3-233623EE741F}" type="presParOf" srcId="{86813D8A-2C6E-4532-B971-06CFBF5D08AB}" destId="{423FE704-C9D8-46BB-BBF4-3B7F823E94F2}" srcOrd="6" destOrd="0" presId="urn:microsoft.com/office/officeart/2005/8/layout/orgChart1"/>
    <dgm:cxn modelId="{EF3A80D6-AD0E-4380-9ADA-6AF3558FA190}" type="presParOf" srcId="{86813D8A-2C6E-4532-B971-06CFBF5D08AB}" destId="{EF9C43A8-1740-4A72-8519-2F6BA8DAE211}" srcOrd="7" destOrd="0" presId="urn:microsoft.com/office/officeart/2005/8/layout/orgChart1"/>
    <dgm:cxn modelId="{35EF551E-D46C-49F2-91A8-530FEE7D8DD9}" type="presParOf" srcId="{EF9C43A8-1740-4A72-8519-2F6BA8DAE211}" destId="{C07C539F-BC5C-4C8F-845C-E0FE5BC7CECC}" srcOrd="0" destOrd="0" presId="urn:microsoft.com/office/officeart/2005/8/layout/orgChart1"/>
    <dgm:cxn modelId="{60BE6647-FF8C-43AB-95E6-2288A34CE7AB}" type="presParOf" srcId="{C07C539F-BC5C-4C8F-845C-E0FE5BC7CECC}" destId="{EA11CD3A-E2AE-49AE-A406-DA16ED0BBDB4}" srcOrd="0" destOrd="0" presId="urn:microsoft.com/office/officeart/2005/8/layout/orgChart1"/>
    <dgm:cxn modelId="{85279071-B8C3-4C9C-818B-3212BE6008DD}" type="presParOf" srcId="{C07C539F-BC5C-4C8F-845C-E0FE5BC7CECC}" destId="{32D1FC56-D12D-4842-B9A6-A0E3318BD6FC}" srcOrd="1" destOrd="0" presId="urn:microsoft.com/office/officeart/2005/8/layout/orgChart1"/>
    <dgm:cxn modelId="{39143AF0-7EBD-472E-8678-5FAFEA2C09C7}" type="presParOf" srcId="{EF9C43A8-1740-4A72-8519-2F6BA8DAE211}" destId="{09745FC5-558F-4E21-A455-85E305EF4682}" srcOrd="1" destOrd="0" presId="urn:microsoft.com/office/officeart/2005/8/layout/orgChart1"/>
    <dgm:cxn modelId="{57015DC2-7A2F-4477-A149-63DA18422DF7}" type="presParOf" srcId="{EF9C43A8-1740-4A72-8519-2F6BA8DAE211}" destId="{DB15A204-FB13-47E8-A653-D2ACDD4F85FA}" srcOrd="2" destOrd="0" presId="urn:microsoft.com/office/officeart/2005/8/layout/orgChart1"/>
    <dgm:cxn modelId="{0CA57258-74D9-4047-8084-AB2589310EAC}" type="presParOf" srcId="{8189F617-4662-47DC-A45D-177E7455F3C3}" destId="{698477A8-2928-4D6C-8525-31934334CC7F}" srcOrd="2" destOrd="0" presId="urn:microsoft.com/office/officeart/2005/8/layout/orgChart1"/>
    <dgm:cxn modelId="{C349E992-C014-4321-AF04-9B3FC3710C52}" type="presParOf" srcId="{03C4FB5A-F466-4C13-846C-F1ABF63E6135}" destId="{AAEB0403-AD2A-47DD-8C8A-EE5DCEA14D79}" srcOrd="2" destOrd="0" presId="urn:microsoft.com/office/officeart/2005/8/layout/orgChart1"/>
    <dgm:cxn modelId="{A163D918-FA93-4C17-8C0D-5D210B99E700}" type="presParOf" srcId="{03C4FB5A-F466-4C13-846C-F1ABF63E6135}" destId="{B069CD4E-470D-4802-8395-CF9D35033894}" srcOrd="3" destOrd="0" presId="urn:microsoft.com/office/officeart/2005/8/layout/orgChart1"/>
    <dgm:cxn modelId="{1C03FB61-4DCA-42AA-ADE3-5168972698FB}" type="presParOf" srcId="{B069CD4E-470D-4802-8395-CF9D35033894}" destId="{D558757F-0201-49DA-83FE-B0205461BEA4}" srcOrd="0" destOrd="0" presId="urn:microsoft.com/office/officeart/2005/8/layout/orgChart1"/>
    <dgm:cxn modelId="{39CDE6A1-B915-40A3-9BE4-208F6DEE512C}" type="presParOf" srcId="{D558757F-0201-49DA-83FE-B0205461BEA4}" destId="{8B9F627B-1E21-4E08-BCBE-B52C776231C1}" srcOrd="0" destOrd="0" presId="urn:microsoft.com/office/officeart/2005/8/layout/orgChart1"/>
    <dgm:cxn modelId="{48E7A900-B248-402E-A8D3-F9A8861C4BEF}" type="presParOf" srcId="{D558757F-0201-49DA-83FE-B0205461BEA4}" destId="{AA239643-97FC-4231-914A-EE09BB29876F}" srcOrd="1" destOrd="0" presId="urn:microsoft.com/office/officeart/2005/8/layout/orgChart1"/>
    <dgm:cxn modelId="{E1D06268-AB10-4B9C-A770-7C915A4C0C64}" type="presParOf" srcId="{B069CD4E-470D-4802-8395-CF9D35033894}" destId="{B4731A07-9368-4707-A151-4780BA014B1C}" srcOrd="1" destOrd="0" presId="urn:microsoft.com/office/officeart/2005/8/layout/orgChart1"/>
    <dgm:cxn modelId="{4DE28770-6999-4D0A-A942-F28A3D8DF8ED}" type="presParOf" srcId="{B4731A07-9368-4707-A151-4780BA014B1C}" destId="{F72AC698-7D07-440D-B1B0-FEE8B5B70E8D}" srcOrd="0" destOrd="0" presId="urn:microsoft.com/office/officeart/2005/8/layout/orgChart1"/>
    <dgm:cxn modelId="{EDE34874-E3CA-4595-9EE7-D630D396BB2F}" type="presParOf" srcId="{B4731A07-9368-4707-A151-4780BA014B1C}" destId="{127C4773-9E1F-416A-8D7B-3E42BB0283F8}" srcOrd="1" destOrd="0" presId="urn:microsoft.com/office/officeart/2005/8/layout/orgChart1"/>
    <dgm:cxn modelId="{A6FA32B1-81D4-4F25-9FB2-E9E106036814}" type="presParOf" srcId="{127C4773-9E1F-416A-8D7B-3E42BB0283F8}" destId="{EBEFE014-74C5-4F42-A509-A399876E2106}" srcOrd="0" destOrd="0" presId="urn:microsoft.com/office/officeart/2005/8/layout/orgChart1"/>
    <dgm:cxn modelId="{C978EE02-1EC0-4C63-9BB3-BF8CF7DE3AF9}" type="presParOf" srcId="{EBEFE014-74C5-4F42-A509-A399876E2106}" destId="{42668478-F7EA-42B0-8466-8D5B3E31351B}" srcOrd="0" destOrd="0" presId="urn:microsoft.com/office/officeart/2005/8/layout/orgChart1"/>
    <dgm:cxn modelId="{3286AF7F-0E17-426F-87D9-8D540EB5B27B}" type="presParOf" srcId="{EBEFE014-74C5-4F42-A509-A399876E2106}" destId="{077F8FD9-6148-4454-9408-71A8E8B6F5B7}" srcOrd="1" destOrd="0" presId="urn:microsoft.com/office/officeart/2005/8/layout/orgChart1"/>
    <dgm:cxn modelId="{DF059DBA-B874-4F5E-9A73-BD22590611C8}" type="presParOf" srcId="{127C4773-9E1F-416A-8D7B-3E42BB0283F8}" destId="{BEF735B6-074F-4CE3-81DA-5E21F458484A}" srcOrd="1" destOrd="0" presId="urn:microsoft.com/office/officeart/2005/8/layout/orgChart1"/>
    <dgm:cxn modelId="{C2F7C92C-EF1D-4B70-947C-B5E651B6DA79}" type="presParOf" srcId="{127C4773-9E1F-416A-8D7B-3E42BB0283F8}" destId="{7D756025-0E7F-4F84-B6A0-317345CD6641}" srcOrd="2" destOrd="0" presId="urn:microsoft.com/office/officeart/2005/8/layout/orgChart1"/>
    <dgm:cxn modelId="{1D697664-F816-4C36-B641-2DC84FA4FD85}" type="presParOf" srcId="{B4731A07-9368-4707-A151-4780BA014B1C}" destId="{26BFFC41-91E7-4992-A301-EF2C7AEF7808}" srcOrd="2" destOrd="0" presId="urn:microsoft.com/office/officeart/2005/8/layout/orgChart1"/>
    <dgm:cxn modelId="{5D1C7807-9C79-4D9F-959B-868D8A846715}" type="presParOf" srcId="{B4731A07-9368-4707-A151-4780BA014B1C}" destId="{837AE238-14B9-42EA-8DF4-ACCA86F83B32}" srcOrd="3" destOrd="0" presId="urn:microsoft.com/office/officeart/2005/8/layout/orgChart1"/>
    <dgm:cxn modelId="{B16F57D5-310A-4C0E-8BFE-E0FEB665966E}" type="presParOf" srcId="{837AE238-14B9-42EA-8DF4-ACCA86F83B32}" destId="{89673F01-9411-4172-99B7-7310B14F5383}" srcOrd="0" destOrd="0" presId="urn:microsoft.com/office/officeart/2005/8/layout/orgChart1"/>
    <dgm:cxn modelId="{E61A9CCC-9CB8-40EA-B717-AF05FC5948B5}" type="presParOf" srcId="{89673F01-9411-4172-99B7-7310B14F5383}" destId="{A8014437-CC62-4F5F-8DA8-5FEF458377F2}" srcOrd="0" destOrd="0" presId="urn:microsoft.com/office/officeart/2005/8/layout/orgChart1"/>
    <dgm:cxn modelId="{B6005F23-B4E7-4E85-9320-70E54E5A987F}" type="presParOf" srcId="{89673F01-9411-4172-99B7-7310B14F5383}" destId="{14908242-A76A-48AE-A64E-DB25C8E90F4C}" srcOrd="1" destOrd="0" presId="urn:microsoft.com/office/officeart/2005/8/layout/orgChart1"/>
    <dgm:cxn modelId="{15C1F756-C132-4A2D-A3E6-4F2B3897D44F}" type="presParOf" srcId="{837AE238-14B9-42EA-8DF4-ACCA86F83B32}" destId="{D421A73E-8432-4278-824A-A9F35CBBB54A}" srcOrd="1" destOrd="0" presId="urn:microsoft.com/office/officeart/2005/8/layout/orgChart1"/>
    <dgm:cxn modelId="{74718CD0-A175-4E2B-9DDB-13CDE95B1B8B}" type="presParOf" srcId="{837AE238-14B9-42EA-8DF4-ACCA86F83B32}" destId="{4F0413B8-BB13-4721-B816-89988E592AAA}" srcOrd="2" destOrd="0" presId="urn:microsoft.com/office/officeart/2005/8/layout/orgChart1"/>
    <dgm:cxn modelId="{F7965DA4-2EB4-409E-8FD6-B86BEC617E45}" type="presParOf" srcId="{B069CD4E-470D-4802-8395-CF9D35033894}" destId="{4B8FAD81-8006-4BF1-9599-152A34855001}" srcOrd="2" destOrd="0" presId="urn:microsoft.com/office/officeart/2005/8/layout/orgChart1"/>
    <dgm:cxn modelId="{FFB19939-40CD-4D98-B6B8-8D14B6EDA646}" type="presParOf" srcId="{03C4FB5A-F466-4C13-846C-F1ABF63E6135}" destId="{52970560-E4A8-48B7-BFA7-FC8E4C509969}" srcOrd="4" destOrd="0" presId="urn:microsoft.com/office/officeart/2005/8/layout/orgChart1"/>
    <dgm:cxn modelId="{2F96A3E6-8308-4EA9-9E13-39A424F0220C}" type="presParOf" srcId="{03C4FB5A-F466-4C13-846C-F1ABF63E6135}" destId="{B74147BA-DF77-4794-82DA-1A617203570A}" srcOrd="5" destOrd="0" presId="urn:microsoft.com/office/officeart/2005/8/layout/orgChart1"/>
    <dgm:cxn modelId="{4806B181-A289-48DE-B17B-4E09DDA3378B}" type="presParOf" srcId="{B74147BA-DF77-4794-82DA-1A617203570A}" destId="{3EC8E579-D573-48BE-9360-88A797858CAC}" srcOrd="0" destOrd="0" presId="urn:microsoft.com/office/officeart/2005/8/layout/orgChart1"/>
    <dgm:cxn modelId="{44821424-BAB2-4B06-9E43-A93CAB5BADC1}" type="presParOf" srcId="{3EC8E579-D573-48BE-9360-88A797858CAC}" destId="{49E54C8C-F3AB-4587-9714-9F87463F06FF}" srcOrd="0" destOrd="0" presId="urn:microsoft.com/office/officeart/2005/8/layout/orgChart1"/>
    <dgm:cxn modelId="{9B29FD91-B619-4CF5-BDAA-9B6BA5C2DD30}" type="presParOf" srcId="{3EC8E579-D573-48BE-9360-88A797858CAC}" destId="{DA0D333D-0134-4B90-A57A-A9DA8AE0286F}" srcOrd="1" destOrd="0" presId="urn:microsoft.com/office/officeart/2005/8/layout/orgChart1"/>
    <dgm:cxn modelId="{0D514B9F-F974-4C44-B7CA-738379E4357D}" type="presParOf" srcId="{B74147BA-DF77-4794-82DA-1A617203570A}" destId="{1F44F630-7EC6-41EC-9A90-A461EB4967E6}" srcOrd="1" destOrd="0" presId="urn:microsoft.com/office/officeart/2005/8/layout/orgChart1"/>
    <dgm:cxn modelId="{00C49757-7AD2-46BB-AD87-3DA177207540}" type="presParOf" srcId="{B74147BA-DF77-4794-82DA-1A617203570A}" destId="{7489B656-61F8-4846-9BAE-E87A75A31552}" srcOrd="2" destOrd="0" presId="urn:microsoft.com/office/officeart/2005/8/layout/orgChart1"/>
    <dgm:cxn modelId="{5FB82F4D-3F3E-42E6-ABB2-ED0B69B6A0C3}" type="presParOf" srcId="{03C4FB5A-F466-4C13-846C-F1ABF63E6135}" destId="{0B59EDE4-D8CD-4D94-9A2D-8B3F893E5FE9}" srcOrd="6" destOrd="0" presId="urn:microsoft.com/office/officeart/2005/8/layout/orgChart1"/>
    <dgm:cxn modelId="{F6E3469A-2C35-47D4-B550-BF0E639B3DF5}" type="presParOf" srcId="{03C4FB5A-F466-4C13-846C-F1ABF63E6135}" destId="{C1CACC16-C79A-4066-8FFD-D88649385A02}" srcOrd="7" destOrd="0" presId="urn:microsoft.com/office/officeart/2005/8/layout/orgChart1"/>
    <dgm:cxn modelId="{2F95B7F2-F783-4EEF-AA5A-D72D5A18B13B}" type="presParOf" srcId="{C1CACC16-C79A-4066-8FFD-D88649385A02}" destId="{41220D07-EEAC-4663-BB65-A08CA3C1CC3E}" srcOrd="0" destOrd="0" presId="urn:microsoft.com/office/officeart/2005/8/layout/orgChart1"/>
    <dgm:cxn modelId="{839AD3F1-8778-4514-83CD-C69E050E0D3F}" type="presParOf" srcId="{41220D07-EEAC-4663-BB65-A08CA3C1CC3E}" destId="{80FBB729-8602-4C96-B133-A412E1C7F799}" srcOrd="0" destOrd="0" presId="urn:microsoft.com/office/officeart/2005/8/layout/orgChart1"/>
    <dgm:cxn modelId="{313946D5-3076-4271-BD58-4E9A3CE363BC}" type="presParOf" srcId="{41220D07-EEAC-4663-BB65-A08CA3C1CC3E}" destId="{933A7E87-600E-495C-9ED8-7B3FCD5BBE87}" srcOrd="1" destOrd="0" presId="urn:microsoft.com/office/officeart/2005/8/layout/orgChart1"/>
    <dgm:cxn modelId="{E1F2A6F7-6249-4B50-9AAD-C074B462477C}" type="presParOf" srcId="{C1CACC16-C79A-4066-8FFD-D88649385A02}" destId="{3F9194C2-1DA3-4FF4-BF0C-48AB2DA347FA}" srcOrd="1" destOrd="0" presId="urn:microsoft.com/office/officeart/2005/8/layout/orgChart1"/>
    <dgm:cxn modelId="{72A0A638-FA57-4F4A-BE5C-768288E0A0A3}" type="presParOf" srcId="{3F9194C2-1DA3-4FF4-BF0C-48AB2DA347FA}" destId="{C03B3E22-CC1E-4A03-8144-CEF62C9A0CF8}" srcOrd="0" destOrd="0" presId="urn:microsoft.com/office/officeart/2005/8/layout/orgChart1"/>
    <dgm:cxn modelId="{887020F8-AE55-472B-9FF6-A6EBDD6C3116}" type="presParOf" srcId="{3F9194C2-1DA3-4FF4-BF0C-48AB2DA347FA}" destId="{7F90183D-C876-4B4C-B538-BF11639D05CF}" srcOrd="1" destOrd="0" presId="urn:microsoft.com/office/officeart/2005/8/layout/orgChart1"/>
    <dgm:cxn modelId="{5F79341F-1131-4802-9F28-598767F1F7FA}" type="presParOf" srcId="{7F90183D-C876-4B4C-B538-BF11639D05CF}" destId="{AC894C0B-3122-489B-8612-FD7F20649F47}" srcOrd="0" destOrd="0" presId="urn:microsoft.com/office/officeart/2005/8/layout/orgChart1"/>
    <dgm:cxn modelId="{CDA05473-30E3-4EE8-A0B5-64843E1B7687}" type="presParOf" srcId="{AC894C0B-3122-489B-8612-FD7F20649F47}" destId="{8936D5FF-BE5B-41B1-BCB0-C922C2AEF3A2}" srcOrd="0" destOrd="0" presId="urn:microsoft.com/office/officeart/2005/8/layout/orgChart1"/>
    <dgm:cxn modelId="{A9B044A7-FBA3-48C5-AB01-8A78E7621A17}" type="presParOf" srcId="{AC894C0B-3122-489B-8612-FD7F20649F47}" destId="{64AF2521-CFB6-41D0-A330-9DD3E3A9D02C}" srcOrd="1" destOrd="0" presId="urn:microsoft.com/office/officeart/2005/8/layout/orgChart1"/>
    <dgm:cxn modelId="{40B32B77-E69E-40D2-9501-F0C6828E4A17}" type="presParOf" srcId="{7F90183D-C876-4B4C-B538-BF11639D05CF}" destId="{D224BDA1-226D-4A06-8126-BC1C96D62781}" srcOrd="1" destOrd="0" presId="urn:microsoft.com/office/officeart/2005/8/layout/orgChart1"/>
    <dgm:cxn modelId="{D3FCD9EB-82AD-45CA-8287-F1156D4B41D8}" type="presParOf" srcId="{7F90183D-C876-4B4C-B538-BF11639D05CF}" destId="{B6AE715A-D3E0-459D-AA54-2079C2BAC449}" srcOrd="2" destOrd="0" presId="urn:microsoft.com/office/officeart/2005/8/layout/orgChart1"/>
    <dgm:cxn modelId="{5E394716-123E-4BC6-9823-15BEEE4DBF69}" type="presParOf" srcId="{3F9194C2-1DA3-4FF4-BF0C-48AB2DA347FA}" destId="{677147A4-ED11-4D10-90FF-66F940FA324E}" srcOrd="2" destOrd="0" presId="urn:microsoft.com/office/officeart/2005/8/layout/orgChart1"/>
    <dgm:cxn modelId="{0891EF0E-892D-4A62-B620-2C6EFA9898F9}" type="presParOf" srcId="{3F9194C2-1DA3-4FF4-BF0C-48AB2DA347FA}" destId="{FB4AF609-606B-4B6B-9BAB-173659A4F87B}" srcOrd="3" destOrd="0" presId="urn:microsoft.com/office/officeart/2005/8/layout/orgChart1"/>
    <dgm:cxn modelId="{AAE003A7-6A21-4C72-B8D8-2BA2786BC6F0}" type="presParOf" srcId="{FB4AF609-606B-4B6B-9BAB-173659A4F87B}" destId="{A13BE3E8-BE35-4DA4-96EB-5F89F897D044}" srcOrd="0" destOrd="0" presId="urn:microsoft.com/office/officeart/2005/8/layout/orgChart1"/>
    <dgm:cxn modelId="{D9F984E0-D98D-4386-A3AC-7E0611D15B94}" type="presParOf" srcId="{A13BE3E8-BE35-4DA4-96EB-5F89F897D044}" destId="{A92C7A02-1CFE-4030-8C4A-1DE39C7C9571}" srcOrd="0" destOrd="0" presId="urn:microsoft.com/office/officeart/2005/8/layout/orgChart1"/>
    <dgm:cxn modelId="{2E72BCAD-2DC6-47D8-8654-935204F23E7E}" type="presParOf" srcId="{A13BE3E8-BE35-4DA4-96EB-5F89F897D044}" destId="{3C4BBB0D-526E-4D77-B7C7-E1C5797EDCB0}" srcOrd="1" destOrd="0" presId="urn:microsoft.com/office/officeart/2005/8/layout/orgChart1"/>
    <dgm:cxn modelId="{EF2E5AFB-E16A-444B-853E-B2977FE9BB66}" type="presParOf" srcId="{FB4AF609-606B-4B6B-9BAB-173659A4F87B}" destId="{B1567558-BD39-417E-8A07-A2F9FB1FC9EB}" srcOrd="1" destOrd="0" presId="urn:microsoft.com/office/officeart/2005/8/layout/orgChart1"/>
    <dgm:cxn modelId="{4CF0C3F4-EDCD-41F5-9AF8-6DA8A2E2D54C}" type="presParOf" srcId="{FB4AF609-606B-4B6B-9BAB-173659A4F87B}" destId="{FBD46D89-AA2F-4A9F-87DA-5AE4270FE4E0}" srcOrd="2" destOrd="0" presId="urn:microsoft.com/office/officeart/2005/8/layout/orgChart1"/>
    <dgm:cxn modelId="{C0B792A8-78E1-4AC7-9646-C2D689A89FE9}" type="presParOf" srcId="{C1CACC16-C79A-4066-8FFD-D88649385A02}" destId="{55F57422-D246-44F8-B56B-02B4A41870A1}" srcOrd="2" destOrd="0" presId="urn:microsoft.com/office/officeart/2005/8/layout/orgChart1"/>
    <dgm:cxn modelId="{276D0E65-FAA8-46EE-ACC0-1C56D24CF103}" type="presParOf" srcId="{03C4FB5A-F466-4C13-846C-F1ABF63E6135}" destId="{98112DBB-CB8C-4D6C-A5B9-9D2B021F3CFF}" srcOrd="8" destOrd="0" presId="urn:microsoft.com/office/officeart/2005/8/layout/orgChart1"/>
    <dgm:cxn modelId="{4CFF44F8-3ABD-4DA3-85FF-0DEA462A4922}" type="presParOf" srcId="{03C4FB5A-F466-4C13-846C-F1ABF63E6135}" destId="{6355F125-BABD-490D-9CD1-DDB9F4352D04}" srcOrd="9" destOrd="0" presId="urn:microsoft.com/office/officeart/2005/8/layout/orgChart1"/>
    <dgm:cxn modelId="{A7651B70-39A4-4C1B-BA78-1FFEAEEA8E01}" type="presParOf" srcId="{6355F125-BABD-490D-9CD1-DDB9F4352D04}" destId="{503EE9FA-6DC6-48D2-850E-1257DF4E810E}" srcOrd="0" destOrd="0" presId="urn:microsoft.com/office/officeart/2005/8/layout/orgChart1"/>
    <dgm:cxn modelId="{AE98E029-2170-4C59-A56F-54B17556E49E}" type="presParOf" srcId="{503EE9FA-6DC6-48D2-850E-1257DF4E810E}" destId="{4E7DEB0B-CD36-460D-BF7D-E2D9CEF46EA5}" srcOrd="0" destOrd="0" presId="urn:microsoft.com/office/officeart/2005/8/layout/orgChart1"/>
    <dgm:cxn modelId="{804D795F-CE76-4FA4-A433-5F7163B6D255}" type="presParOf" srcId="{503EE9FA-6DC6-48D2-850E-1257DF4E810E}" destId="{79852E92-6937-4B1B-A776-1126C8ADCCAC}" srcOrd="1" destOrd="0" presId="urn:microsoft.com/office/officeart/2005/8/layout/orgChart1"/>
    <dgm:cxn modelId="{CD7A917B-B06B-4807-A209-3F8AFC993C22}" type="presParOf" srcId="{6355F125-BABD-490D-9CD1-DDB9F4352D04}" destId="{2AA3D07F-FACC-4B09-91A4-E808CCB4A1CC}" srcOrd="1" destOrd="0" presId="urn:microsoft.com/office/officeart/2005/8/layout/orgChart1"/>
    <dgm:cxn modelId="{E1B9B6A3-81FD-4773-9692-B44F041A2760}" type="presParOf" srcId="{2AA3D07F-FACC-4B09-91A4-E808CCB4A1CC}" destId="{10723AE9-7FCF-45E3-9CBA-9F761EC1B94D}" srcOrd="0" destOrd="0" presId="urn:microsoft.com/office/officeart/2005/8/layout/orgChart1"/>
    <dgm:cxn modelId="{0ECC4307-7358-4AF8-B695-0F7047FA75C9}" type="presParOf" srcId="{2AA3D07F-FACC-4B09-91A4-E808CCB4A1CC}" destId="{5759C946-F49A-4DCD-9AAC-F88C3DD5CEB7}" srcOrd="1" destOrd="0" presId="urn:microsoft.com/office/officeart/2005/8/layout/orgChart1"/>
    <dgm:cxn modelId="{7049ECEF-43D0-4758-9485-15BE7C018D54}" type="presParOf" srcId="{5759C946-F49A-4DCD-9AAC-F88C3DD5CEB7}" destId="{3C062932-1FD2-4567-BEAB-6B7D2D635506}" srcOrd="0" destOrd="0" presId="urn:microsoft.com/office/officeart/2005/8/layout/orgChart1"/>
    <dgm:cxn modelId="{8DC24894-5F94-4F6E-B34B-AE0C086E41F7}" type="presParOf" srcId="{3C062932-1FD2-4567-BEAB-6B7D2D635506}" destId="{945C9633-C9B5-406E-B1E5-AB7C6CEBD8BF}" srcOrd="0" destOrd="0" presId="urn:microsoft.com/office/officeart/2005/8/layout/orgChart1"/>
    <dgm:cxn modelId="{65855D4B-FE78-4BD5-A7E7-3F3410B98B32}" type="presParOf" srcId="{3C062932-1FD2-4567-BEAB-6B7D2D635506}" destId="{799A57CE-B0E7-44E1-8A7C-0FC040BABD60}" srcOrd="1" destOrd="0" presId="urn:microsoft.com/office/officeart/2005/8/layout/orgChart1"/>
    <dgm:cxn modelId="{D0322321-EAC4-4DF7-B029-A1E2B5F85B5F}" type="presParOf" srcId="{5759C946-F49A-4DCD-9AAC-F88C3DD5CEB7}" destId="{9763DE75-AE00-49A1-8448-55F48E0C66CA}" srcOrd="1" destOrd="0" presId="urn:microsoft.com/office/officeart/2005/8/layout/orgChart1"/>
    <dgm:cxn modelId="{532A4EFF-FFE0-4376-A00B-DB1B3F8EE6B6}" type="presParOf" srcId="{5759C946-F49A-4DCD-9AAC-F88C3DD5CEB7}" destId="{3474DF8C-134F-41DC-84D7-6EB6910502F3}" srcOrd="2" destOrd="0" presId="urn:microsoft.com/office/officeart/2005/8/layout/orgChart1"/>
    <dgm:cxn modelId="{1A83E49F-0CAC-4CD3-924E-FD62F582202D}" type="presParOf" srcId="{6355F125-BABD-490D-9CD1-DDB9F4352D04}" destId="{B79453F7-7CF3-450D-AF1B-7CD80D67F752}" srcOrd="2" destOrd="0" presId="urn:microsoft.com/office/officeart/2005/8/layout/orgChart1"/>
    <dgm:cxn modelId="{D401A536-07DD-4B1C-8F68-A9733597C5AC}" type="presParOf" srcId="{B511E66D-F516-446A-BF9A-38B0DC02F5A5}" destId="{B2B7E533-9A46-43E4-95C3-D46AD66363B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23AE9-7FCF-45E3-9CBA-9F761EC1B94D}">
      <dsp:nvSpPr>
        <dsp:cNvPr id="0" name=""/>
        <dsp:cNvSpPr/>
      </dsp:nvSpPr>
      <dsp:spPr>
        <a:xfrm>
          <a:off x="9414945" y="1519859"/>
          <a:ext cx="190328" cy="583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3673"/>
              </a:lnTo>
              <a:lnTo>
                <a:pt x="190328" y="583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12DBB-CB8C-4D6C-A5B9-9D2B021F3CFF}">
      <dsp:nvSpPr>
        <dsp:cNvPr id="0" name=""/>
        <dsp:cNvSpPr/>
      </dsp:nvSpPr>
      <dsp:spPr>
        <a:xfrm>
          <a:off x="5600102" y="636729"/>
          <a:ext cx="4322384" cy="248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472"/>
              </a:lnTo>
              <a:lnTo>
                <a:pt x="4322384" y="115472"/>
              </a:lnTo>
              <a:lnTo>
                <a:pt x="4322384" y="2487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7147A4-ED11-4D10-90FF-66F940FA324E}">
      <dsp:nvSpPr>
        <dsp:cNvPr id="0" name=""/>
        <dsp:cNvSpPr/>
      </dsp:nvSpPr>
      <dsp:spPr>
        <a:xfrm>
          <a:off x="6645133" y="1562505"/>
          <a:ext cx="190328" cy="1484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4561"/>
              </a:lnTo>
              <a:lnTo>
                <a:pt x="190328" y="14845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B3E22-CC1E-4A03-8144-CEF62C9A0CF8}">
      <dsp:nvSpPr>
        <dsp:cNvPr id="0" name=""/>
        <dsp:cNvSpPr/>
      </dsp:nvSpPr>
      <dsp:spPr>
        <a:xfrm>
          <a:off x="6645133" y="1562505"/>
          <a:ext cx="190328" cy="583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3673"/>
              </a:lnTo>
              <a:lnTo>
                <a:pt x="190328" y="583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59EDE4-D8CD-4D94-9A2D-8B3F893E5FE9}">
      <dsp:nvSpPr>
        <dsp:cNvPr id="0" name=""/>
        <dsp:cNvSpPr/>
      </dsp:nvSpPr>
      <dsp:spPr>
        <a:xfrm>
          <a:off x="5600102" y="636729"/>
          <a:ext cx="1552572" cy="291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118"/>
              </a:lnTo>
              <a:lnTo>
                <a:pt x="1552572" y="158118"/>
              </a:lnTo>
              <a:lnTo>
                <a:pt x="1552572" y="2913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70560-E4A8-48B7-BFA7-FC8E4C509969}">
      <dsp:nvSpPr>
        <dsp:cNvPr id="0" name=""/>
        <dsp:cNvSpPr/>
      </dsp:nvSpPr>
      <dsp:spPr>
        <a:xfrm>
          <a:off x="5435151" y="636729"/>
          <a:ext cx="164951" cy="287630"/>
        </a:xfrm>
        <a:custGeom>
          <a:avLst/>
          <a:gdLst/>
          <a:ahLst/>
          <a:cxnLst/>
          <a:rect l="0" t="0" r="0" b="0"/>
          <a:pathLst>
            <a:path>
              <a:moveTo>
                <a:pt x="164951" y="0"/>
              </a:moveTo>
              <a:lnTo>
                <a:pt x="164951" y="154400"/>
              </a:lnTo>
              <a:lnTo>
                <a:pt x="0" y="154400"/>
              </a:lnTo>
              <a:lnTo>
                <a:pt x="0" y="2876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BFFC41-91E7-4992-A301-EF2C7AEF7808}">
      <dsp:nvSpPr>
        <dsp:cNvPr id="0" name=""/>
        <dsp:cNvSpPr/>
      </dsp:nvSpPr>
      <dsp:spPr>
        <a:xfrm>
          <a:off x="2986893" y="1568532"/>
          <a:ext cx="190328" cy="1484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4561"/>
              </a:lnTo>
              <a:lnTo>
                <a:pt x="190328" y="14845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2AC698-7D07-440D-B1B0-FEE8B5B70E8D}">
      <dsp:nvSpPr>
        <dsp:cNvPr id="0" name=""/>
        <dsp:cNvSpPr/>
      </dsp:nvSpPr>
      <dsp:spPr>
        <a:xfrm>
          <a:off x="2986893" y="1568532"/>
          <a:ext cx="190328" cy="583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3673"/>
              </a:lnTo>
              <a:lnTo>
                <a:pt x="190328" y="583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EB0403-AD2A-47DD-8C8A-EE5DCEA14D79}">
      <dsp:nvSpPr>
        <dsp:cNvPr id="0" name=""/>
        <dsp:cNvSpPr/>
      </dsp:nvSpPr>
      <dsp:spPr>
        <a:xfrm>
          <a:off x="3494435" y="636729"/>
          <a:ext cx="2105667" cy="297375"/>
        </a:xfrm>
        <a:custGeom>
          <a:avLst/>
          <a:gdLst/>
          <a:ahLst/>
          <a:cxnLst/>
          <a:rect l="0" t="0" r="0" b="0"/>
          <a:pathLst>
            <a:path>
              <a:moveTo>
                <a:pt x="2105667" y="0"/>
              </a:moveTo>
              <a:lnTo>
                <a:pt x="2105667" y="164145"/>
              </a:lnTo>
              <a:lnTo>
                <a:pt x="0" y="164145"/>
              </a:lnTo>
              <a:lnTo>
                <a:pt x="0" y="2973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FE704-C9D8-46BB-BBF4-3B7F823E94F2}">
      <dsp:nvSpPr>
        <dsp:cNvPr id="0" name=""/>
        <dsp:cNvSpPr/>
      </dsp:nvSpPr>
      <dsp:spPr>
        <a:xfrm>
          <a:off x="535259" y="1552373"/>
          <a:ext cx="752000" cy="3273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3882"/>
              </a:lnTo>
              <a:lnTo>
                <a:pt x="752000" y="32738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60AC49-AA5E-426F-A90A-8E4A7B5A721D}">
      <dsp:nvSpPr>
        <dsp:cNvPr id="0" name=""/>
        <dsp:cNvSpPr/>
      </dsp:nvSpPr>
      <dsp:spPr>
        <a:xfrm>
          <a:off x="535259" y="1552373"/>
          <a:ext cx="752000" cy="2465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349"/>
              </a:lnTo>
              <a:lnTo>
                <a:pt x="752000" y="2465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D2AA3-77AB-419C-9D23-326F9D37C5D4}">
      <dsp:nvSpPr>
        <dsp:cNvPr id="0" name=""/>
        <dsp:cNvSpPr/>
      </dsp:nvSpPr>
      <dsp:spPr>
        <a:xfrm>
          <a:off x="535259" y="1552373"/>
          <a:ext cx="752000" cy="1564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461"/>
              </a:lnTo>
              <a:lnTo>
                <a:pt x="752000" y="15644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8D57D-AB2C-422F-BDD6-2A9CFA8127BF}">
      <dsp:nvSpPr>
        <dsp:cNvPr id="0" name=""/>
        <dsp:cNvSpPr/>
      </dsp:nvSpPr>
      <dsp:spPr>
        <a:xfrm>
          <a:off x="535259" y="1552373"/>
          <a:ext cx="752000" cy="663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3573"/>
              </a:lnTo>
              <a:lnTo>
                <a:pt x="752000" y="6635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56B674-C19A-4ABD-B9B3-F3B80163672B}">
      <dsp:nvSpPr>
        <dsp:cNvPr id="0" name=""/>
        <dsp:cNvSpPr/>
      </dsp:nvSpPr>
      <dsp:spPr>
        <a:xfrm>
          <a:off x="1042802" y="636729"/>
          <a:ext cx="4557300" cy="281216"/>
        </a:xfrm>
        <a:custGeom>
          <a:avLst/>
          <a:gdLst/>
          <a:ahLst/>
          <a:cxnLst/>
          <a:rect l="0" t="0" r="0" b="0"/>
          <a:pathLst>
            <a:path>
              <a:moveTo>
                <a:pt x="4557300" y="0"/>
              </a:moveTo>
              <a:lnTo>
                <a:pt x="4557300" y="147986"/>
              </a:lnTo>
              <a:lnTo>
                <a:pt x="0" y="147986"/>
              </a:lnTo>
              <a:lnTo>
                <a:pt x="0" y="2812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D6066-5CF0-4E60-A687-521DCE7DDDF8}">
      <dsp:nvSpPr>
        <dsp:cNvPr id="0" name=""/>
        <dsp:cNvSpPr/>
      </dsp:nvSpPr>
      <dsp:spPr>
        <a:xfrm>
          <a:off x="4965674" y="2300"/>
          <a:ext cx="1268856" cy="634428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車牌辨識</a:t>
          </a:r>
        </a:p>
      </dsp:txBody>
      <dsp:txXfrm>
        <a:off x="4965674" y="2300"/>
        <a:ext cx="1268856" cy="634428"/>
      </dsp:txXfrm>
    </dsp:sp>
    <dsp:sp modelId="{2C54278C-D6A4-49CC-AB46-B26EFEEAEAA1}">
      <dsp:nvSpPr>
        <dsp:cNvPr id="0" name=""/>
        <dsp:cNvSpPr/>
      </dsp:nvSpPr>
      <dsp:spPr>
        <a:xfrm>
          <a:off x="408374" y="917945"/>
          <a:ext cx="1268856" cy="63442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前處理</a:t>
          </a:r>
        </a:p>
      </dsp:txBody>
      <dsp:txXfrm>
        <a:off x="408374" y="917945"/>
        <a:ext cx="1268856" cy="634428"/>
      </dsp:txXfrm>
    </dsp:sp>
    <dsp:sp modelId="{A6C9AA09-511A-4B42-9DAF-4E44EB5CBF4E}">
      <dsp:nvSpPr>
        <dsp:cNvPr id="0" name=""/>
        <dsp:cNvSpPr/>
      </dsp:nvSpPr>
      <dsp:spPr>
        <a:xfrm>
          <a:off x="1287260" y="1898733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更改圖片大小</a:t>
          </a:r>
          <a:r>
            <a:rPr lang="en-US" altLang="zh-TW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(360p)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287260" y="1898733"/>
        <a:ext cx="1268856" cy="634428"/>
      </dsp:txXfrm>
    </dsp:sp>
    <dsp:sp modelId="{DC117704-7E65-4732-B80D-668AB7BE02E2}">
      <dsp:nvSpPr>
        <dsp:cNvPr id="0" name=""/>
        <dsp:cNvSpPr/>
      </dsp:nvSpPr>
      <dsp:spPr>
        <a:xfrm>
          <a:off x="1287260" y="2799621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灰階</a:t>
          </a:r>
        </a:p>
      </dsp:txBody>
      <dsp:txXfrm>
        <a:off x="1287260" y="2799621"/>
        <a:ext cx="1268856" cy="634428"/>
      </dsp:txXfrm>
    </dsp:sp>
    <dsp:sp modelId="{413D91AD-4C30-4279-A6F9-F8962D1713BF}">
      <dsp:nvSpPr>
        <dsp:cNvPr id="0" name=""/>
        <dsp:cNvSpPr/>
      </dsp:nvSpPr>
      <dsp:spPr>
        <a:xfrm>
          <a:off x="1287260" y="3700509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高斯模糊</a:t>
          </a:r>
        </a:p>
      </dsp:txBody>
      <dsp:txXfrm>
        <a:off x="1287260" y="3700509"/>
        <a:ext cx="1268856" cy="634428"/>
      </dsp:txXfrm>
    </dsp:sp>
    <dsp:sp modelId="{EA11CD3A-E2AE-49AE-A406-DA16ED0BBDB4}">
      <dsp:nvSpPr>
        <dsp:cNvPr id="0" name=""/>
        <dsp:cNvSpPr/>
      </dsp:nvSpPr>
      <dsp:spPr>
        <a:xfrm>
          <a:off x="1287260" y="4509041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Canny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287260" y="4509041"/>
        <a:ext cx="1268856" cy="634428"/>
      </dsp:txXfrm>
    </dsp:sp>
    <dsp:sp modelId="{8B9F627B-1E21-4E08-BCBE-B52C776231C1}">
      <dsp:nvSpPr>
        <dsp:cNvPr id="0" name=""/>
        <dsp:cNvSpPr/>
      </dsp:nvSpPr>
      <dsp:spPr>
        <a:xfrm>
          <a:off x="2860007" y="934104"/>
          <a:ext cx="1268856" cy="63442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提取車牌輪廓</a:t>
          </a:r>
        </a:p>
      </dsp:txBody>
      <dsp:txXfrm>
        <a:off x="2860007" y="934104"/>
        <a:ext cx="1268856" cy="634428"/>
      </dsp:txXfrm>
    </dsp:sp>
    <dsp:sp modelId="{42668478-F7EA-42B0-8466-8D5B3E31351B}">
      <dsp:nvSpPr>
        <dsp:cNvPr id="0" name=""/>
        <dsp:cNvSpPr/>
      </dsp:nvSpPr>
      <dsp:spPr>
        <a:xfrm>
          <a:off x="3177221" y="1834992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創建遮罩</a:t>
          </a:r>
        </a:p>
      </dsp:txBody>
      <dsp:txXfrm>
        <a:off x="3177221" y="1834992"/>
        <a:ext cx="1268856" cy="634428"/>
      </dsp:txXfrm>
    </dsp:sp>
    <dsp:sp modelId="{A8014437-CC62-4F5F-8DA8-5FEF458377F2}">
      <dsp:nvSpPr>
        <dsp:cNvPr id="0" name=""/>
        <dsp:cNvSpPr/>
      </dsp:nvSpPr>
      <dsp:spPr>
        <a:xfrm>
          <a:off x="3177221" y="2735880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刪除多於區域</a:t>
          </a:r>
        </a:p>
      </dsp:txBody>
      <dsp:txXfrm>
        <a:off x="3177221" y="2735880"/>
        <a:ext cx="1268856" cy="634428"/>
      </dsp:txXfrm>
    </dsp:sp>
    <dsp:sp modelId="{49E54C8C-F3AB-4587-9714-9F87463F06FF}">
      <dsp:nvSpPr>
        <dsp:cNvPr id="0" name=""/>
        <dsp:cNvSpPr/>
      </dsp:nvSpPr>
      <dsp:spPr>
        <a:xfrm>
          <a:off x="4800723" y="924359"/>
          <a:ext cx="1268856" cy="63442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辨識車牌</a:t>
          </a:r>
        </a:p>
      </dsp:txBody>
      <dsp:txXfrm>
        <a:off x="4800723" y="924359"/>
        <a:ext cx="1268856" cy="634428"/>
      </dsp:txXfrm>
    </dsp:sp>
    <dsp:sp modelId="{80FBB729-8602-4C96-B133-A412E1C7F799}">
      <dsp:nvSpPr>
        <dsp:cNvPr id="0" name=""/>
        <dsp:cNvSpPr/>
      </dsp:nvSpPr>
      <dsp:spPr>
        <a:xfrm>
          <a:off x="6518247" y="928077"/>
          <a:ext cx="1268856" cy="63442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內部存儲</a:t>
          </a:r>
        </a:p>
      </dsp:txBody>
      <dsp:txXfrm>
        <a:off x="6518247" y="928077"/>
        <a:ext cx="1268856" cy="634428"/>
      </dsp:txXfrm>
    </dsp:sp>
    <dsp:sp modelId="{8936D5FF-BE5B-41B1-BCB0-C922C2AEF3A2}">
      <dsp:nvSpPr>
        <dsp:cNvPr id="0" name=""/>
        <dsp:cNvSpPr/>
      </dsp:nvSpPr>
      <dsp:spPr>
        <a:xfrm>
          <a:off x="6835461" y="1828965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儲存車牌</a:t>
          </a:r>
        </a:p>
      </dsp:txBody>
      <dsp:txXfrm>
        <a:off x="6835461" y="1828965"/>
        <a:ext cx="1268856" cy="634428"/>
      </dsp:txXfrm>
    </dsp:sp>
    <dsp:sp modelId="{A92C7A02-1CFE-4030-8C4A-1DE39C7C9571}">
      <dsp:nvSpPr>
        <dsp:cNvPr id="0" name=""/>
        <dsp:cNvSpPr/>
      </dsp:nvSpPr>
      <dsp:spPr>
        <a:xfrm>
          <a:off x="6835461" y="2729853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刪除車牌</a:t>
          </a:r>
        </a:p>
      </dsp:txBody>
      <dsp:txXfrm>
        <a:off x="6835461" y="2729853"/>
        <a:ext cx="1268856" cy="634428"/>
      </dsp:txXfrm>
    </dsp:sp>
    <dsp:sp modelId="{4E7DEB0B-CD36-460D-BF7D-E2D9CEF46EA5}">
      <dsp:nvSpPr>
        <dsp:cNvPr id="0" name=""/>
        <dsp:cNvSpPr/>
      </dsp:nvSpPr>
      <dsp:spPr>
        <a:xfrm>
          <a:off x="9288059" y="885431"/>
          <a:ext cx="1268856" cy="63442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UI</a:t>
          </a: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介面</a:t>
          </a:r>
        </a:p>
      </dsp:txBody>
      <dsp:txXfrm>
        <a:off x="9288059" y="885431"/>
        <a:ext cx="1268856" cy="634428"/>
      </dsp:txXfrm>
    </dsp:sp>
    <dsp:sp modelId="{945C9633-C9B5-406E-B1E5-AB7C6CEBD8BF}">
      <dsp:nvSpPr>
        <dsp:cNvPr id="0" name=""/>
        <dsp:cNvSpPr/>
      </dsp:nvSpPr>
      <dsp:spPr>
        <a:xfrm>
          <a:off x="9605273" y="1786319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Tkinter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9605273" y="1786319"/>
        <a:ext cx="1268856" cy="6344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70378-5BA3-AE34-EC06-675EB86EA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36A184-9D9E-850E-0429-965D81813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1AEFA4-7FBC-8B6A-BBC2-EA9B3FCC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8DA5D9-8567-18D3-393C-FCB1CCAC9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47832D-32A1-2F14-E880-6222B255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49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EB75CE-DA08-5ECD-C15A-C6BDFA5E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7E8F5F2-E69D-BDA7-AB39-463928BC8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4F68B6-2CD6-B6DD-643C-847BB0B2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68F9FB-DFC9-484D-8ADB-6F42BE26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4B886B-9381-3891-07BF-66E821C3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42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100F955-B6BB-7591-C514-3349E4EFE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999138-B578-0930-5C6F-964629C4C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A48FD1-D20B-7290-AA38-9CD963D96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97A855-49B2-01B7-5E6E-A1B641FF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33BB6F-A568-FD05-BCA3-12953FA8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95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79787-682F-5C22-6F0F-DBF89FC1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7E53BF-14BA-87D2-F9F9-E5E620EE6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2F3E50-5C19-354D-C524-D8EA859F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17F78E-DA8E-E4A5-D7EB-E032198E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E817DB-2E65-50A5-B614-9AC3B0C1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75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8CEAB8-E6B9-A987-0E4D-860304B0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383D20-8D17-8734-AFAB-AD9CB2A5A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F4C423-525A-74D8-B0F5-80F706E2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3EE1CF-2865-404B-516C-B7CE157C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E9D94C-99DD-73B4-3572-55229F18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92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27463-DDB3-FE6D-D1D4-51709457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44BAD0-E197-EE84-0A07-4044848C0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6C8A6B-09D9-531B-7FCA-8AADBF7CB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A8045B-A6AC-8EF8-5BB1-E3FFA9B8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D1FBCC-8F51-D249-AC90-92A1716B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6D9806-9869-3B6F-05B5-1855AD84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31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83BFC-B586-0DD5-326D-C9C88FDC3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BC18E2-5461-5616-1CB1-808ADFD2A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B82189-80CE-1FAF-0599-B122AD53D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9F0DC7-E50F-EA73-81D3-5A90C69DA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5944DD1-F558-E33F-ED38-E14FDFD38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402B5AF-3618-CCCB-95AF-F62B8217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CF99E4B-1DD1-363A-20E3-8F5A92BB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B5FE735-54E6-93D6-989A-4623C6F0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3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D67D0F-1051-2224-3407-C3C0E3EA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A19C5C7-16C7-9BB2-9E2B-4B07FFFF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F633119-53E2-5EC5-65EB-E237ABD0A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C89279F-9F52-9AA5-4E93-64BF2993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63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B5930AB-ACB2-624B-3181-B31C70C7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FE3F3C3-07E8-E04B-81BD-4D37FC17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50E20C-C4AD-1DCC-0D80-85D43B10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68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32256-7FBC-85B0-D6C1-7F7ACE23C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A8632-33B9-25E3-332C-7CA4238DA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24847A7-1B67-9485-39B7-1EDD9496F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786E29-F5DA-B9F8-D3ED-4230791D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EBCCD9-6C28-D5DD-D954-DB263C6C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866038-F512-D210-407B-95EDC837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15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13E49-8ABE-6DBE-5606-D0BA7DB9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55C647F-9F30-7C41-3FE8-3530CAA15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1A296E-C47D-E961-B61A-E5E5CEB84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097562-052E-A057-76CA-E7CD4D3A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6CF73B-BC48-C7E4-89F3-4BFF48561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B40997-9748-2B91-5594-E2BB2596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67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8EDE9-E8B3-A0D6-9C66-5F3D0E66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D8B3ED-D8E5-6061-6E14-D0AABBFCC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FEFC9A-CDFB-F6F3-C4EA-7376090BF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48124-C527-44AF-84C3-713872965C5D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62DF4E-108D-ED37-1F9F-BA811BEDD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A26ECA-22BD-0E74-2581-1005F351C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52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66C8DB-DFF7-0E5A-2C9D-19E5859A8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7914" y="3429000"/>
            <a:ext cx="3616171" cy="905348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車牌辨識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88BF55-0CFA-5A3A-162F-3B5A1FD10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1671" y="5735637"/>
            <a:ext cx="3717956" cy="905347"/>
          </a:xfrm>
        </p:spPr>
        <p:txBody>
          <a:bodyPr/>
          <a:lstStyle/>
          <a:p>
            <a:r>
              <a:rPr lang="zh-TW" altLang="en-US" dirty="0"/>
              <a:t>組員</a:t>
            </a:r>
            <a:r>
              <a:rPr lang="en-US" altLang="zh-TW" dirty="0"/>
              <a:t>:C110112158</a:t>
            </a:r>
            <a:r>
              <a:rPr lang="zh-TW" altLang="en-US" dirty="0"/>
              <a:t> 葉宇樺</a:t>
            </a:r>
            <a:endParaRPr lang="en-US" altLang="zh-TW" dirty="0"/>
          </a:p>
          <a:p>
            <a:r>
              <a:rPr lang="zh-TW" altLang="en-US" dirty="0"/>
              <a:t>          </a:t>
            </a:r>
            <a:r>
              <a:rPr lang="en-US" altLang="zh-TW" dirty="0"/>
              <a:t>C110112164</a:t>
            </a:r>
            <a:r>
              <a:rPr lang="zh-TW" altLang="en-US" dirty="0"/>
              <a:t> 胡家豪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444DD35-68E2-4630-BB22-49139B024963}"/>
              </a:ext>
            </a:extLst>
          </p:cNvPr>
          <p:cNvSpPr txBox="1">
            <a:spLocks/>
          </p:cNvSpPr>
          <p:nvPr/>
        </p:nvSpPr>
        <p:spPr>
          <a:xfrm>
            <a:off x="3534791" y="1566169"/>
            <a:ext cx="5122416" cy="9053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嵌入式影像處理</a:t>
            </a:r>
          </a:p>
        </p:txBody>
      </p:sp>
    </p:spTree>
    <p:extLst>
      <p:ext uri="{BB962C8B-B14F-4D97-AF65-F5344CB8AC3E}">
        <p14:creationId xmlns:p14="http://schemas.microsoft.com/office/powerpoint/2010/main" val="119013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24F4B2-7062-2DFF-FED5-3FB2F9BD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D1C093-5741-2555-1433-E9B9F19F4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0636" cy="4351338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辨識圖片中的車牌號碼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將入場的車牌紀錄及離場的車牌刪除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能隨時檢視停車場內的車牌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畫面大小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480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x 360 pixels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每次一張圖片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總共取五張圖片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CF94BA2A-33D0-0181-E325-A26CD24B7C18}"/>
              </a:ext>
            </a:extLst>
          </p:cNvPr>
          <p:cNvSpPr txBox="1">
            <a:spLocks/>
          </p:cNvSpPr>
          <p:nvPr/>
        </p:nvSpPr>
        <p:spPr>
          <a:xfrm>
            <a:off x="6754091" y="1960562"/>
            <a:ext cx="61306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外部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顯示目前車牌圖片及號碼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顯示目前車輛總數及剩餘位置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內部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2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一次一輛車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正面車牌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中華民國車牌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214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FBD859-634D-E978-3E57-AA3EF0461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322" y="18897"/>
            <a:ext cx="2854911" cy="1325563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Breakdown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0" name="資料庫圖表 39">
            <a:extLst>
              <a:ext uri="{FF2B5EF4-FFF2-40B4-BE49-F238E27FC236}">
                <a16:creationId xmlns:a16="http://schemas.microsoft.com/office/drawing/2014/main" id="{621587D3-C8D4-4A36-AB7F-C5058D3F94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6364043"/>
              </p:ext>
            </p:extLst>
          </p:nvPr>
        </p:nvGraphicFramePr>
        <p:xfrm>
          <a:off x="494068" y="1269507"/>
          <a:ext cx="11517420" cy="51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3469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121</Words>
  <Application>Microsoft Office PowerPoint</Application>
  <PresentationFormat>寬螢幕</PresentationFormat>
  <Paragraphs>43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標楷體</vt:lpstr>
      <vt:lpstr>Arial</vt:lpstr>
      <vt:lpstr>Calibri</vt:lpstr>
      <vt:lpstr>Calibri Light</vt:lpstr>
      <vt:lpstr>Office 佈景主題</vt:lpstr>
      <vt:lpstr>車牌辨識</vt:lpstr>
      <vt:lpstr>需求</vt:lpstr>
      <vt:lpstr>Breakdown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車牌辨識</dc:title>
  <dc:creator>Koukya</dc:creator>
  <cp:lastModifiedBy>user</cp:lastModifiedBy>
  <cp:revision>7</cp:revision>
  <dcterms:created xsi:type="dcterms:W3CDTF">2024-12-04T15:19:14Z</dcterms:created>
  <dcterms:modified xsi:type="dcterms:W3CDTF">2024-12-05T08:03:55Z</dcterms:modified>
</cp:coreProperties>
</file>