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70378-5BA3-AE34-EC06-675EB86EA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36A184-9D9E-850E-0429-965D81813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1AEFA4-7FBC-8B6A-BBC2-EA9B3FCC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8DA5D9-8567-18D3-393C-FCB1CCAC9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47832D-32A1-2F14-E880-6222B255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496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EB75CE-DA08-5ECD-C15A-C6BDFA5E5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7E8F5F2-E69D-BDA7-AB39-463928BC8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4F68B6-2CD6-B6DD-643C-847BB0B2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68F9FB-DFC9-484D-8ADB-6F42BE264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4B886B-9381-3891-07BF-66E821C3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942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100F955-B6BB-7591-C514-3349E4EFE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999138-B578-0930-5C6F-964629C4C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A48FD1-D20B-7290-AA38-9CD963D96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97A855-49B2-01B7-5E6E-A1B641FFA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33BB6F-A568-FD05-BCA3-12953FA8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95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679787-682F-5C22-6F0F-DBF89FC1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7E53BF-14BA-87D2-F9F9-E5E620EE6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2F3E50-5C19-354D-C524-D8EA859F7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17F78E-DA8E-E4A5-D7EB-E032198E9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E817DB-2E65-50A5-B614-9AC3B0C1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975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8CEAB8-E6B9-A987-0E4D-860304B09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383D20-8D17-8734-AFAB-AD9CB2A5A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F4C423-525A-74D8-B0F5-80F706E2B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3EE1CF-2865-404B-516C-B7CE157C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E9D94C-99DD-73B4-3572-55229F18D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92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827463-DDB3-FE6D-D1D4-517094574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44BAD0-E197-EE84-0A07-4044848C0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F6C8A6B-09D9-531B-7FCA-8AADBF7CB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A8045B-A6AC-8EF8-5BB1-E3FFA9B8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D1FBCC-8F51-D249-AC90-92A1716BD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6D9806-9869-3B6F-05B5-1855AD84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31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783BFC-B586-0DD5-326D-C9C88FDC3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BC18E2-5461-5616-1CB1-808ADFD2A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2B82189-80CE-1FAF-0599-B122AD53D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D9F0DC7-E50F-EA73-81D3-5A90C69DA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5944DD1-F558-E33F-ED38-E14FDFD380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402B5AF-3618-CCCB-95AF-F62B8217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CF99E4B-1DD1-363A-20E3-8F5A92BB6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B5FE735-54E6-93D6-989A-4623C6F0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032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D67D0F-1051-2224-3407-C3C0E3EAD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A19C5C7-16C7-9BB2-9E2B-4B07FFFF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F633119-53E2-5EC5-65EB-E237ABD0A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C89279F-9F52-9AA5-4E93-64BF2993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638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B5930AB-ACB2-624B-3181-B31C70C7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FE3F3C3-07E8-E04B-81BD-4D37FC17D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450E20C-C4AD-1DCC-0D80-85D43B10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68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732256-7FBC-85B0-D6C1-7F7ACE23C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A8632-33B9-25E3-332C-7CA4238DA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24847A7-1B67-9485-39B7-1EDD9496F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786E29-F5DA-B9F8-D3ED-4230791D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EBCCD9-6C28-D5DD-D954-DB263C6C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866038-F512-D210-407B-95EDC837D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154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D13E49-8ABE-6DBE-5606-D0BA7DB96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55C647F-9F30-7C41-3FE8-3530CAA15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01A296E-C47D-E961-B61A-E5E5CEB84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097562-052E-A057-76CA-E7CD4D3A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6CF73B-BC48-C7E4-89F3-4BFF48561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B40997-9748-2B91-5594-E2BB2596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67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8EDE9-E8B3-A0D6-9C66-5F3D0E66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D8B3ED-D8E5-6061-6E14-D0AABBFCC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FEFC9A-CDFB-F6F3-C4EA-7376090BF6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48124-C527-44AF-84C3-713872965C5D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62DF4E-108D-ED37-1F9F-BA811BEDD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A26ECA-22BD-0E74-2581-1005F351C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524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66C8DB-DFF7-0E5A-2C9D-19E5859A8E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車牌辨識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88BF55-0CFA-5A3A-162F-3B5A1FD10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1671" y="5735637"/>
            <a:ext cx="3717956" cy="905347"/>
          </a:xfrm>
        </p:spPr>
        <p:txBody>
          <a:bodyPr/>
          <a:lstStyle/>
          <a:p>
            <a:r>
              <a:rPr lang="zh-TW" altLang="en-US" dirty="0"/>
              <a:t>組員</a:t>
            </a:r>
            <a:r>
              <a:rPr lang="en-US" altLang="zh-TW" dirty="0"/>
              <a:t>:C110112158</a:t>
            </a:r>
            <a:r>
              <a:rPr lang="zh-TW" altLang="en-US" dirty="0"/>
              <a:t> 葉宇樺</a:t>
            </a:r>
            <a:endParaRPr lang="en-US" altLang="zh-TW" dirty="0"/>
          </a:p>
          <a:p>
            <a:r>
              <a:rPr lang="zh-TW" altLang="en-US" dirty="0"/>
              <a:t>          </a:t>
            </a:r>
            <a:r>
              <a:rPr lang="en-US" altLang="zh-TW" dirty="0"/>
              <a:t>C110112164</a:t>
            </a:r>
            <a:r>
              <a:rPr lang="zh-TW" altLang="en-US" dirty="0"/>
              <a:t> 胡家豪</a:t>
            </a:r>
          </a:p>
        </p:txBody>
      </p:sp>
    </p:spTree>
    <p:extLst>
      <p:ext uri="{BB962C8B-B14F-4D97-AF65-F5344CB8AC3E}">
        <p14:creationId xmlns:p14="http://schemas.microsoft.com/office/powerpoint/2010/main" val="119013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24F4B2-7062-2DFF-FED5-3FB2F9BD0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D1C093-5741-2555-1433-E9B9F19F4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30636" cy="4351338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辨識圖片中的車牌號碼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將入場的車牌紀錄及離場的車牌刪除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能隨時檢視停車場內的車牌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畫面大小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640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x 360 pixels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每次一張圖片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總共取五張圖片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CF94BA2A-33D0-0181-E325-A26CD24B7C18}"/>
              </a:ext>
            </a:extLst>
          </p:cNvPr>
          <p:cNvSpPr txBox="1">
            <a:spLocks/>
          </p:cNvSpPr>
          <p:nvPr/>
        </p:nvSpPr>
        <p:spPr>
          <a:xfrm>
            <a:off x="6754091" y="1960562"/>
            <a:ext cx="61306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外部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顯示目前車牌圖片及號碼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顯示目前車輛總數及剩餘位置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內部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2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一次一輛車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正面車牌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214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FBD859-634D-E978-3E57-AA3EF0461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Breakdown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B11F3C4-7205-4275-B90C-A1F45FE61C6F}"/>
              </a:ext>
            </a:extLst>
          </p:cNvPr>
          <p:cNvSpPr/>
          <p:nvPr/>
        </p:nvSpPr>
        <p:spPr>
          <a:xfrm>
            <a:off x="685083" y="3180944"/>
            <a:ext cx="1714049" cy="496111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>
                <a:ea typeface="標楷體" panose="03000509000000000000" pitchFamily="65" charset="-120"/>
              </a:rPr>
              <a:t>車牌辨識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D7F26586-A8FC-DFCB-9D61-3A133151BCE8}"/>
              </a:ext>
            </a:extLst>
          </p:cNvPr>
          <p:cNvSpPr/>
          <p:nvPr/>
        </p:nvSpPr>
        <p:spPr>
          <a:xfrm>
            <a:off x="4693768" y="1615782"/>
            <a:ext cx="2343301" cy="496111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>
                <a:ea typeface="標楷體" panose="03000509000000000000" pitchFamily="65" charset="-120"/>
              </a:rPr>
              <a:t>更改圖片大小成</a:t>
            </a:r>
            <a:r>
              <a:rPr lang="en-US" altLang="zh-TW" dirty="0">
                <a:ea typeface="標楷體" panose="03000509000000000000" pitchFamily="65" charset="-120"/>
              </a:rPr>
              <a:t>360p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1DE71B91-433F-6807-70B7-E3757A07601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399132" y="1863838"/>
            <a:ext cx="2294636" cy="15651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8E7122FD-07E5-3D62-F38C-8993B42D4C6C}"/>
              </a:ext>
            </a:extLst>
          </p:cNvPr>
          <p:cNvSpPr/>
          <p:nvPr/>
        </p:nvSpPr>
        <p:spPr>
          <a:xfrm>
            <a:off x="8388092" y="1615782"/>
            <a:ext cx="2857840" cy="496111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>
                <a:ea typeface="標楷體" panose="03000509000000000000" pitchFamily="65" charset="-120"/>
              </a:rPr>
              <a:t>灰階 高斯模糊 </a:t>
            </a:r>
            <a:r>
              <a:rPr lang="en-US" altLang="zh-TW" dirty="0">
                <a:ea typeface="標楷體" panose="03000509000000000000" pitchFamily="65" charset="-120"/>
              </a:rPr>
              <a:t>Canny</a:t>
            </a:r>
            <a:r>
              <a:rPr lang="zh-TW" altLang="en-US" dirty="0">
                <a:ea typeface="標楷體" panose="03000509000000000000" pitchFamily="65" charset="-120"/>
              </a:rPr>
              <a:t>檢測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74E710AB-C2C9-64A7-A0B0-6AF23548FDA7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7037069" y="1863838"/>
            <a:ext cx="1351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34B98B9-58EA-FFA9-D7BF-E8F501613C19}"/>
              </a:ext>
            </a:extLst>
          </p:cNvPr>
          <p:cNvSpPr txBox="1"/>
          <p:nvPr/>
        </p:nvSpPr>
        <p:spPr>
          <a:xfrm>
            <a:off x="3546696" y="13195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前處理</a:t>
            </a: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C8D57FC5-E709-0610-DFF2-9CA77413D215}"/>
              </a:ext>
            </a:extLst>
          </p:cNvPr>
          <p:cNvSpPr/>
          <p:nvPr/>
        </p:nvSpPr>
        <p:spPr>
          <a:xfrm>
            <a:off x="4693768" y="2521572"/>
            <a:ext cx="2343301" cy="496111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>
                <a:ea typeface="標楷體" panose="03000509000000000000" pitchFamily="65" charset="-120"/>
              </a:rPr>
              <a:t>將車牌輪廓選取</a:t>
            </a:r>
          </a:p>
        </p:txBody>
      </p: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6B5306DE-22A0-54FD-1687-CD879A66D9F4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2399132" y="2769628"/>
            <a:ext cx="2294636" cy="6593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FB31688F-09F3-6F8C-65C7-E64FF86BE5A9}"/>
              </a:ext>
            </a:extLst>
          </p:cNvPr>
          <p:cNvSpPr/>
          <p:nvPr/>
        </p:nvSpPr>
        <p:spPr>
          <a:xfrm>
            <a:off x="8388092" y="2521572"/>
            <a:ext cx="2857840" cy="496111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>
                <a:ea typeface="標楷體" panose="03000509000000000000" pitchFamily="65" charset="-120"/>
              </a:rPr>
              <a:t>刪除多餘區域</a:t>
            </a: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E8EF9390-0F25-B151-8EBB-E05552DA3057}"/>
              </a:ext>
            </a:extLst>
          </p:cNvPr>
          <p:cNvCxnSpPr>
            <a:cxnSpLocks/>
            <a:stCxn id="26" idx="3"/>
            <a:endCxn id="33" idx="1"/>
          </p:cNvCxnSpPr>
          <p:nvPr/>
        </p:nvCxnSpPr>
        <p:spPr>
          <a:xfrm>
            <a:off x="7037069" y="2769628"/>
            <a:ext cx="1351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8F61A0FE-AB22-36CC-9755-16FEC02F9E5C}"/>
              </a:ext>
            </a:extLst>
          </p:cNvPr>
          <p:cNvSpPr/>
          <p:nvPr/>
        </p:nvSpPr>
        <p:spPr>
          <a:xfrm>
            <a:off x="4693767" y="3771297"/>
            <a:ext cx="2343301" cy="496111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>
                <a:ea typeface="標楷體" panose="03000509000000000000" pitchFamily="65" charset="-120"/>
              </a:rPr>
              <a:t>辨識車牌</a:t>
            </a:r>
          </a:p>
        </p:txBody>
      </p: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B5CC71D6-2F71-DF53-85A6-B51F67E04809}"/>
              </a:ext>
            </a:extLst>
          </p:cNvPr>
          <p:cNvSpPr/>
          <p:nvPr/>
        </p:nvSpPr>
        <p:spPr>
          <a:xfrm>
            <a:off x="4693766" y="4746107"/>
            <a:ext cx="2343301" cy="496111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>
                <a:ea typeface="標楷體" panose="03000509000000000000" pitchFamily="65" charset="-120"/>
              </a:rPr>
              <a:t>儲存車牌</a:t>
            </a:r>
          </a:p>
        </p:txBody>
      </p: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AE317D1F-76EE-5F5F-1D63-0955E2FBFD63}"/>
              </a:ext>
            </a:extLst>
          </p:cNvPr>
          <p:cNvSpPr/>
          <p:nvPr/>
        </p:nvSpPr>
        <p:spPr>
          <a:xfrm>
            <a:off x="8388092" y="4746106"/>
            <a:ext cx="2857840" cy="496111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>
                <a:ea typeface="標楷體" panose="03000509000000000000" pitchFamily="65" charset="-120"/>
              </a:rPr>
              <a:t>刪除車牌</a:t>
            </a:r>
          </a:p>
        </p:txBody>
      </p: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16A74B2D-3650-31B2-0773-2B5C40D8E1AB}"/>
              </a:ext>
            </a:extLst>
          </p:cNvPr>
          <p:cNvCxnSpPr>
            <a:cxnSpLocks/>
            <a:stCxn id="5" idx="3"/>
            <a:endCxn id="45" idx="1"/>
          </p:cNvCxnSpPr>
          <p:nvPr/>
        </p:nvCxnSpPr>
        <p:spPr>
          <a:xfrm>
            <a:off x="2399132" y="3429000"/>
            <a:ext cx="2294634" cy="15651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76E184B5-1A65-B00B-9C39-8F7DA01387CA}"/>
              </a:ext>
            </a:extLst>
          </p:cNvPr>
          <p:cNvCxnSpPr>
            <a:stCxn id="45" idx="3"/>
            <a:endCxn id="46" idx="1"/>
          </p:cNvCxnSpPr>
          <p:nvPr/>
        </p:nvCxnSpPr>
        <p:spPr>
          <a:xfrm flipV="1">
            <a:off x="7037067" y="4994162"/>
            <a:ext cx="13510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接點: 肘形 56">
            <a:extLst>
              <a:ext uri="{FF2B5EF4-FFF2-40B4-BE49-F238E27FC236}">
                <a16:creationId xmlns:a16="http://schemas.microsoft.com/office/drawing/2014/main" id="{DC85FE50-6E40-6475-93A6-D0EAC117B66C}"/>
              </a:ext>
            </a:extLst>
          </p:cNvPr>
          <p:cNvCxnSpPr>
            <a:stCxn id="5" idx="3"/>
            <a:endCxn id="38" idx="1"/>
          </p:cNvCxnSpPr>
          <p:nvPr/>
        </p:nvCxnSpPr>
        <p:spPr>
          <a:xfrm>
            <a:off x="2399132" y="3429000"/>
            <a:ext cx="2294635" cy="5903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469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109</Words>
  <Application>Microsoft Office PowerPoint</Application>
  <PresentationFormat>寬螢幕</PresentationFormat>
  <Paragraphs>36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標楷體</vt:lpstr>
      <vt:lpstr>Arial</vt:lpstr>
      <vt:lpstr>Calibri</vt:lpstr>
      <vt:lpstr>Calibri Light</vt:lpstr>
      <vt:lpstr>Office 佈景主題</vt:lpstr>
      <vt:lpstr>車牌辨識</vt:lpstr>
      <vt:lpstr>需求</vt:lpstr>
      <vt:lpstr>Breakdown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Koukya</dc:creator>
  <cp:lastModifiedBy>Koukya</cp:lastModifiedBy>
  <cp:revision>1</cp:revision>
  <dcterms:created xsi:type="dcterms:W3CDTF">2024-12-04T15:19:14Z</dcterms:created>
  <dcterms:modified xsi:type="dcterms:W3CDTF">2024-12-04T16:21:44Z</dcterms:modified>
</cp:coreProperties>
</file>