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9" r:id="rId7"/>
    <p:sldId id="258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DDFF2-E023-4258-8A58-39C1DB571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專題項目</a:t>
            </a:r>
            <a:r>
              <a:rPr lang="en-US" altLang="zh-TW" dirty="0"/>
              <a:t>:</a:t>
            </a:r>
            <a:r>
              <a:rPr lang="zh-TW" altLang="en-US" dirty="0"/>
              <a:t>可裝載智能跟隨車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D91D0A-4CCF-45A8-A977-F2F13A2FE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成員</a:t>
            </a:r>
            <a:r>
              <a:rPr lang="en-US" altLang="zh-TW" dirty="0"/>
              <a:t>:</a:t>
            </a:r>
            <a:r>
              <a:rPr lang="zh-TW" altLang="en-US" dirty="0"/>
              <a:t>電子三甲 </a:t>
            </a:r>
            <a:r>
              <a:rPr lang="en-US" altLang="zh-TW" dirty="0"/>
              <a:t>C110112158</a:t>
            </a:r>
            <a:r>
              <a:rPr lang="zh-TW" altLang="en-US" dirty="0"/>
              <a:t> 葉宇樺 </a:t>
            </a:r>
          </a:p>
        </p:txBody>
      </p:sp>
    </p:spTree>
    <p:extLst>
      <p:ext uri="{BB962C8B-B14F-4D97-AF65-F5344CB8AC3E}">
        <p14:creationId xmlns:p14="http://schemas.microsoft.com/office/powerpoint/2010/main" val="92372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29A23-BF5E-434E-836C-8C002A24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A9B054-70F3-4785-91D6-9BAA8A61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38392"/>
            <a:ext cx="8825659" cy="3416300"/>
          </a:xfrm>
        </p:spPr>
        <p:txBody>
          <a:bodyPr/>
          <a:lstStyle/>
          <a:p>
            <a:r>
              <a:rPr lang="zh-TW" altLang="en-US" sz="2000" dirty="0"/>
              <a:t>本專題以智能跟隨小車為發想</a:t>
            </a:r>
            <a:endParaRPr lang="en-US" altLang="zh-TW" sz="2000" dirty="0"/>
          </a:p>
          <a:p>
            <a:r>
              <a:rPr lang="zh-TW" altLang="en-US" sz="2000" dirty="0"/>
              <a:t>使用</a:t>
            </a:r>
            <a:r>
              <a:rPr lang="en-US" altLang="zh-TW" sz="2000" dirty="0"/>
              <a:t>3D</a:t>
            </a:r>
            <a:r>
              <a:rPr lang="zh-TW" altLang="en-US" sz="2000" dirty="0"/>
              <a:t>列印打造小車基底</a:t>
            </a:r>
            <a:endParaRPr lang="en-US" altLang="zh-TW" sz="2000" dirty="0"/>
          </a:p>
          <a:p>
            <a:r>
              <a:rPr lang="zh-TW" altLang="en-US" sz="2000" dirty="0"/>
              <a:t>使用</a:t>
            </a:r>
            <a:r>
              <a:rPr lang="en-US" altLang="zh-TW" sz="2000" dirty="0"/>
              <a:t>WI-FI</a:t>
            </a:r>
            <a:r>
              <a:rPr lang="zh-TW" altLang="en-US" sz="2000" dirty="0"/>
              <a:t>進行傳輸</a:t>
            </a:r>
            <a:endParaRPr lang="en-US" altLang="zh-TW" sz="2000" dirty="0"/>
          </a:p>
          <a:p>
            <a:r>
              <a:rPr lang="zh-TW" altLang="en-US" sz="2000" dirty="0"/>
              <a:t>透過影像辨識進行人員的登入控管</a:t>
            </a:r>
            <a:endParaRPr lang="en-US" altLang="zh-TW" sz="2000" dirty="0"/>
          </a:p>
          <a:p>
            <a:r>
              <a:rPr lang="zh-TW" altLang="en-US" sz="2000" dirty="0"/>
              <a:t>後端數據庫實行小車登記及使用情況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3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DE988-D345-4219-9430-F9B99064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材料表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219CD4CA-1E82-467D-A09A-812A19CA9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729185"/>
              </p:ext>
            </p:extLst>
          </p:nvPr>
        </p:nvGraphicFramePr>
        <p:xfrm>
          <a:off x="1155700" y="2603500"/>
          <a:ext cx="88249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>
                  <a:extLst>
                    <a:ext uri="{9D8B030D-6E8A-4147-A177-3AD203B41FA5}">
                      <a16:colId xmlns:a16="http://schemas.microsoft.com/office/drawing/2014/main" val="2497089552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2817670212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1758053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規格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9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1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單晶片機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STMF103C8T6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2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超音波感測模組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HC-SR04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79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伺服馬達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SG90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0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WI-FI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模組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ESP-01S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鏡頭模組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OV7670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直流馬達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輪子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7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81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7F9F7-B4E7-42B8-8780-2ADBC856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使用軟體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6AE8F91-ED69-4F1F-BDAD-BA2BF1813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80" y="2485893"/>
            <a:ext cx="762106" cy="94310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4F54EB8-0D16-4CC9-B0D8-922B465F62D2}"/>
              </a:ext>
            </a:extLst>
          </p:cNvPr>
          <p:cNvSpPr txBox="1"/>
          <p:nvPr/>
        </p:nvSpPr>
        <p:spPr>
          <a:xfrm>
            <a:off x="1442906" y="2772780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STM32CubeMX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3D4BA5-C595-4623-8198-1990D9192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80" y="3429000"/>
            <a:ext cx="762106" cy="7804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8D4B27-3CAE-4334-8347-1EF0E6B9D7CE}"/>
              </a:ext>
            </a:extLst>
          </p:cNvPr>
          <p:cNvSpPr txBox="1"/>
          <p:nvPr/>
        </p:nvSpPr>
        <p:spPr>
          <a:xfrm>
            <a:off x="1518026" y="363456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Keil u5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4D16E63-CF1D-4EB0-B63E-B9D23EEFB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124" y="2485893"/>
            <a:ext cx="2189109" cy="94310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E92093D-6564-4051-815F-3A2ED2E385F2}"/>
              </a:ext>
            </a:extLst>
          </p:cNvPr>
          <p:cNvSpPr txBox="1"/>
          <p:nvPr/>
        </p:nvSpPr>
        <p:spPr>
          <a:xfrm>
            <a:off x="6031685" y="277278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YOLOv8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B0FB168-FCF4-42F8-A78E-3159B63C4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124" y="3422963"/>
            <a:ext cx="2189109" cy="74474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F3DD7B-3957-431B-9C62-FED4E3D59526}"/>
              </a:ext>
            </a:extLst>
          </p:cNvPr>
          <p:cNvSpPr txBox="1"/>
          <p:nvPr/>
        </p:nvSpPr>
        <p:spPr>
          <a:xfrm>
            <a:off x="6103409" y="369943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roboflow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D1F877-17C7-42EB-8821-38390CBEE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419" y="2367567"/>
            <a:ext cx="3467584" cy="126700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8027BF-F222-47E3-B85D-2E185FE01616}"/>
              </a:ext>
            </a:extLst>
          </p:cNvPr>
          <p:cNvSpPr txBox="1"/>
          <p:nvPr/>
        </p:nvSpPr>
        <p:spPr>
          <a:xfrm>
            <a:off x="8011419" y="3699437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123D 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40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B4C1A-7533-40DD-867D-4EE3C16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458C207-4359-4A24-8DE8-F164E2E25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867" y="2275107"/>
            <a:ext cx="6113267" cy="44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1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184A8-E8D0-4DD3-81EC-A8FEA753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供電圖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4039637-CB6B-4B7B-ACE6-0B2B32849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186" y="2410553"/>
            <a:ext cx="5006814" cy="40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327DF-B18B-4E1F-A44E-CD9B54C6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BC60086-51EF-4A19-995E-F9C26322A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02" y="2453712"/>
            <a:ext cx="10823196" cy="35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85C85-B1BE-4F97-9855-14748024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3ABF0E-4E2C-4FB3-A147-3959CDE54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844885" cy="3416300"/>
          </a:xfrm>
        </p:spPr>
        <p:txBody>
          <a:bodyPr/>
          <a:lstStyle/>
          <a:p>
            <a:r>
              <a:rPr lang="zh-TW" altLang="en-US" dirty="0"/>
              <a:t>目前進度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影像辨識建置</a:t>
            </a:r>
            <a:endParaRPr lang="en-US" altLang="zh-TW" dirty="0"/>
          </a:p>
          <a:p>
            <a:r>
              <a:rPr lang="zh-TW" altLang="en-US" dirty="0"/>
              <a:t>建設環境</a:t>
            </a:r>
            <a:endParaRPr lang="en-US" altLang="zh-TW" dirty="0"/>
          </a:p>
          <a:p>
            <a:r>
              <a:rPr lang="zh-TW" altLang="en-US" dirty="0"/>
              <a:t>程式設計</a:t>
            </a:r>
            <a:endParaRPr lang="en-US" altLang="zh-TW" dirty="0"/>
          </a:p>
          <a:p>
            <a:r>
              <a:rPr lang="zh-TW" altLang="en-US" dirty="0"/>
              <a:t>電路圖繪製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4B265-19BF-4FBD-BCBD-7B00667D1683}"/>
              </a:ext>
            </a:extLst>
          </p:cNvPr>
          <p:cNvSpPr/>
          <p:nvPr/>
        </p:nvSpPr>
        <p:spPr>
          <a:xfrm>
            <a:off x="6096000" y="2603500"/>
            <a:ext cx="26229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TW" altLang="en-US" dirty="0"/>
              <a:t>未來進度</a:t>
            </a:r>
            <a:r>
              <a:rPr lang="en-US" altLang="zh-TW" dirty="0"/>
              <a:t>: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TW" altLang="en-US" dirty="0"/>
              <a:t>洗板子及焊接</a:t>
            </a:r>
            <a:endParaRPr lang="en-US" altLang="zh-TW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TW" altLang="en-US" dirty="0"/>
              <a:t>後端數據庫製作</a:t>
            </a:r>
            <a:endParaRPr lang="en-US" altLang="zh-TW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TW" dirty="0"/>
              <a:t>3D</a:t>
            </a:r>
            <a:r>
              <a:rPr lang="zh-TW" altLang="en-US" dirty="0"/>
              <a:t>列印</a:t>
            </a:r>
            <a:endParaRPr lang="en-US" altLang="zh-TW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62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0987F-B3B8-40C1-B767-EDE02D31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7CC3E-A124-4DFC-ABC0-6872DB33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3029545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TM02900722[[fn=離子會議室]]</Template>
  <TotalTime>209</TotalTime>
  <Words>138</Words>
  <Application>Microsoft Office PowerPoint</Application>
  <PresentationFormat>寬螢幕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Century Gothic</vt:lpstr>
      <vt:lpstr>Wingdings</vt:lpstr>
      <vt:lpstr>Wingdings 3</vt:lpstr>
      <vt:lpstr>離子會議室</vt:lpstr>
      <vt:lpstr>專題項目:可裝載智能跟隨車</vt:lpstr>
      <vt:lpstr>概述</vt:lpstr>
      <vt:lpstr>材料表</vt:lpstr>
      <vt:lpstr>使用軟體</vt:lpstr>
      <vt:lpstr>系統架構</vt:lpstr>
      <vt:lpstr>供電圖</vt:lpstr>
      <vt:lpstr>流程圖</vt:lpstr>
      <vt:lpstr>進度表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專題:可裝載智能跟隨車</dc:title>
  <dc:creator>user1</dc:creator>
  <cp:lastModifiedBy>user1</cp:lastModifiedBy>
  <cp:revision>12</cp:revision>
  <dcterms:created xsi:type="dcterms:W3CDTF">2023-12-19T02:54:47Z</dcterms:created>
  <dcterms:modified xsi:type="dcterms:W3CDTF">2023-12-20T06:58:49Z</dcterms:modified>
</cp:coreProperties>
</file>