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B5442-36FA-4CFF-B313-AA01B488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F974-D3B2-45C6-A51B-5B45B080F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50F6C-7AC7-41EB-A2A9-EB6FC39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F2EA1-8715-4776-BFB3-6AC56964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138EC8-3D5D-4E85-A5B2-5781045E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0564C-704A-427E-AE67-EA11016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F55EAE-3945-428F-AAAB-1CEFBA1F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D8937-E149-48CA-8CED-9D6BCB0B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7E51B-8C5A-4183-BFAA-F6771725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1DC84-8DC3-486E-BFD1-2E1E7CB7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2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320572-D8AC-4427-80DD-D3718E546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17807A-43DF-4863-973A-10304FFE7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65FD3B-E81B-4AAE-8679-5E199CB9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7654A-83F7-4488-9685-792EE5C7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B5DCB-301F-489F-8DEF-C7B7A560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9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4A2D9-BF5D-4C30-A990-4D491F00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A4A103-A55A-4F7E-9BAA-0A183E64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80AAB-CDCE-45A9-8C42-F50F9C69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69F3BC-69D5-4A53-BB74-BF9A1D8B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EF781-C68C-4ADC-9A13-A777DE80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9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31F8E-DC12-4EEA-A188-8A440783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CB04DE-5F78-4468-A3DC-CD135D4CC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96333-E340-4B51-B4DE-3485DC9F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D60242-A708-4D93-8354-FF1E8D7B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4F832-9DF7-4DAE-8FC6-AF53187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2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48593-E00C-4228-BD19-200BE7F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43686-211C-4404-9CBE-537F6ADDF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11B17A-3052-4517-BD13-CB4524EF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A98F61-3929-41BB-89BB-6CA55ED3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D1AF4-2E43-42E6-BCF2-C853E056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284F3-6578-49FD-B4F1-86CE1A1B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3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3D9D6-6607-4115-BD8B-B8E19C17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937C9-131B-4587-9989-BC7CAA80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8A64E3-D4A8-41DC-948B-7A5D517B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8AC4B3-55C2-4815-82C4-6993C84D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3F71FB-8CA9-48B0-BF92-FF0A39D1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814297-B02F-4645-AF57-36E2A72A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4192D7-6227-4205-8ABA-BC83736F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224690-DAC4-45EA-89F8-A2A1C0E9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E2162-E643-4ACB-B61F-ACD57369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89132A-AD23-4282-8804-1990CBF1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9241CD-8E31-4129-B2C4-CA2ACE0C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16D302-F92A-43B2-BA1D-9E400B89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8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9CC3EC-5173-49F4-8D23-9714026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D00E16-2845-47B7-8AC5-BBD20904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36E59-15AD-4207-B075-04C0C117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4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C4799-FD16-4596-8F1A-9549E88A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59D5B-A14B-4DB0-868C-E0398CA5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BE21E-ADC8-4983-8870-79653F4C6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E2199-9DD4-414D-9D0E-6316AAC7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5D872-6647-4A3F-A827-86BD17F2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3405C2-5074-4F19-B692-7722F867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56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7A000-9A9E-493F-8A2E-4B1F7DB6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066682-DA5D-4F68-9F5A-61EE3105B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B9217E-8E93-46E3-AE44-1E18DA72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10C939-B064-4CC2-A8D5-FB0DC38C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8D231E-F9B9-426F-98F4-EF0D5955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A6A67D-0AC2-4578-951A-974C44DD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6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80CB11-B91E-4E47-A6D8-DD433891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639687-5034-4661-8991-08D83191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F577A-E277-4115-9D13-5DFF087E0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F770-2354-4E02-B7E5-C39564888AD7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F9BC8-FF75-4833-AE8C-59E86C0BD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C1F8E-E378-4B60-8C56-0DBF7EAEE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3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CDBA-376E-4114-869B-EB4337237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BD5F2A-8E1A-4049-9A40-7606903D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4498" y="5803700"/>
            <a:ext cx="3793724" cy="650366"/>
          </a:xfrm>
        </p:spPr>
        <p:txBody>
          <a:bodyPr/>
          <a:lstStyle/>
          <a:p>
            <a:r>
              <a:rPr lang="en-US" altLang="zh-TW" dirty="0"/>
              <a:t>C110112158 </a:t>
            </a:r>
            <a:r>
              <a:rPr lang="zh-TW" altLang="en-US" dirty="0"/>
              <a:t>葉宇樺</a:t>
            </a:r>
          </a:p>
        </p:txBody>
      </p:sp>
    </p:spTree>
    <p:extLst>
      <p:ext uri="{BB962C8B-B14F-4D97-AF65-F5344CB8AC3E}">
        <p14:creationId xmlns:p14="http://schemas.microsoft.com/office/powerpoint/2010/main" val="19335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54A0823-0F6B-4212-BDDD-FFC7DD61D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99" y="996156"/>
            <a:ext cx="10178357" cy="50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2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478F5D-96D4-4DB0-AE9D-678448A81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50" y="2099391"/>
            <a:ext cx="11388162" cy="31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6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HW1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user</dc:creator>
  <cp:lastModifiedBy>user</cp:lastModifiedBy>
  <cp:revision>2</cp:revision>
  <dcterms:created xsi:type="dcterms:W3CDTF">2024-10-24T06:30:37Z</dcterms:created>
  <dcterms:modified xsi:type="dcterms:W3CDTF">2024-10-24T06:41:32Z</dcterms:modified>
</cp:coreProperties>
</file>