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ECECB-2D8C-4FDE-8CA4-407DA73AD0E5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DE79F-ADEA-42A1-A016-CAF39EFCF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19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98897-45F9-4FEA-A365-3A0EF17CE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BF5F26-C320-4FA8-A85C-E1ED94CCA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1CF425-56D0-43EA-9F7D-6F2F7093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2022/10/24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5A25A1-2658-45F1-BA4A-ECD86366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5675AA-ED00-48D5-AEE0-96F302E2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FCB5-5F35-40FD-A4A0-7ED1233A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51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29AFB-64DC-4975-BAE9-E111ADA1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6B8B0D-23D4-4186-9F3E-7F76A90A9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F364E5-2506-4B1B-9E11-6BF3AEC8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2022/10/24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B3C00A-C7C4-477B-8F4E-206D4774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D18B56-C0C3-4317-8AFB-C894D748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FCB5-5F35-40FD-A4A0-7ED1233A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2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67A58AB-0615-48F1-AE58-3BD7C32CA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FE9EC0-F139-43A4-90CC-EC1C5D974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6E3B86-D326-415E-82FD-7115FBB7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2022/10/24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8CB615-8EC7-496F-A3F6-1D39A214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CB897D-BBAA-4623-89E9-4133435D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FCB5-5F35-40FD-A4A0-7ED1233A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52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5C2248-9136-4B9E-A724-F3FA8851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F18EF7-0D70-4360-B575-4FB287E61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0BEDF-8B78-418A-AD55-CB633F8A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2022/10/24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A486B-82DB-494B-B175-539A2605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DC80F5-BDD9-4B21-89EA-9F6194F6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FCB5-5F35-40FD-A4A0-7ED1233A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68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0278AC-8F76-4E84-80B5-3794F5A1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83B584-2246-4C21-968D-5CBA531B1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416880-5251-4AD4-98A4-D956BFA8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2022/10/24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FAD67B-B94D-43A4-BF2E-BD152870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86EC9-02FE-4326-AF6D-AFCFC0A6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FCB5-5F35-40FD-A4A0-7ED1233A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58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66BE-EF47-4F27-BF14-3B7F3B78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E83AA0-82A1-4044-9D5A-519FB4807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B91F92-EADA-4F83-BC25-BE82E34F4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487502-9784-4459-B13F-3B8882A2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2022/10/24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35386B-469F-43A7-8B4F-FDDE6ADA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DD4FC-D286-48F4-8433-117AC5E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FCB5-5F35-40FD-A4A0-7ED1233A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88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577B5-302C-44F3-A802-63580794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05970D-68B0-4D42-8328-09FF0A9CC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9A8912-9EA9-4AE8-B5A8-FD241BB88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BA24B9-5341-432B-9903-135DFF3DC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3A495CC-7586-4E8B-BFBF-D2E8ADAB2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3120B6-F9C7-4C2C-B619-65008336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2022/10/24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C14821-1E15-40E1-B82E-A617F65C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D6C2B2-D456-4C5F-B554-EA38426B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FCB5-5F35-40FD-A4A0-7ED1233A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62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94A6D-B7E6-4B2D-ACE2-863A11E4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2BDFA24-C799-41F2-8B1B-17EB4343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2022/10/24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9163BB-B097-49CD-BE57-68EA18F0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CD3B20-1FBD-43A9-B860-65CD03E0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FCB5-5F35-40FD-A4A0-7ED1233A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92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0016D6-3FF4-473C-A050-2A9E35DF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2022/10/24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C8FD88-AD22-4C65-8737-977E2762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6EA019-E46A-43FD-A0CD-418F3552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FCB5-5F35-40FD-A4A0-7ED1233A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59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B4272-F670-4E69-B55E-662A3525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F86BE8-A5D7-44EF-9418-6517BEA4B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197B08-55DC-4E6C-8FAF-82819A850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8DFC25-64D0-4781-AF97-8CD8DC4E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2022/10/24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503582-05B6-40E8-B698-EC99C2C0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AED574-FE63-4B71-800A-88B56AC1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FCB5-5F35-40FD-A4A0-7ED1233A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09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D0EAC-DD72-40A0-B769-ACED8199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690B53-718E-47B1-913C-B9D896F2C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B6D54F-648D-4F55-AD7B-BC5990DBE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7B8ACC-43E1-4571-9082-E0F76837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2022/10/24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C79BF8-86C3-4E17-9B64-7203E799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57F423-C4B8-42E0-A07D-2BDCFEC1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FCB5-5F35-40FD-A4A0-7ED1233A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660FC00-057E-4C89-9D1A-6C83E255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306BCF-E860-47BB-A250-5A03504AF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C99444-42DD-49EF-BE7F-1DE22CEA0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2022/10/24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C1CF39-5EAC-4A2C-9875-C87E06719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839A64-556A-403A-A21F-99B222F29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1FCB5-5F35-40FD-A4A0-7ED1233A1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5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FF617-73F9-4BE9-8913-05BE603EE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Mining Project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3CF21B-5C16-4353-BA48-A50742F89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P76111115 </a:t>
            </a:r>
            <a:r>
              <a:rPr lang="zh-TW" altLang="en-US" dirty="0"/>
              <a:t>涂哲誠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1E288-0629-43DB-B545-D393CAC9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FCB5-5F35-40FD-A4A0-7ED1233A1EDE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1ABE70-0534-42C8-8E67-D81580AE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2022/10/24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29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0C138-DD71-4094-8915-F9E49148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1FDC0A-0068-4198-85F1-F12C2875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High support, high confidence</a:t>
            </a:r>
          </a:p>
          <a:p>
            <a:r>
              <a:rPr lang="en-US" altLang="zh-TW" dirty="0"/>
              <a:t>High support, low confidence</a:t>
            </a:r>
          </a:p>
          <a:p>
            <a:r>
              <a:rPr lang="en-US" altLang="zh-TW" dirty="0"/>
              <a:t>Low support, low confidence</a:t>
            </a:r>
          </a:p>
          <a:p>
            <a:r>
              <a:rPr lang="en-US" altLang="zh-TW" dirty="0"/>
              <a:t>Low support, high confidence</a:t>
            </a:r>
          </a:p>
          <a:p>
            <a:r>
              <a:rPr lang="en-US" altLang="zh-TW" dirty="0"/>
              <a:t>Other observations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F5E179-0A73-4B45-BC8F-1FA2A574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FCB5-5F35-40FD-A4A0-7ED1233A1EDE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73019E-7C33-493C-82BB-9DFA71DF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2022/10/24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00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14D7E-DE39-4809-9B7C-44C742DE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High support, high confidence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3475E-C8A0-434D-ADBA-5B7B0147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使用資料集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ibm-2022-release.csv</a:t>
            </a:r>
          </a:p>
          <a:p>
            <a:r>
              <a:rPr lang="zh-TW" altLang="en-US" dirty="0"/>
              <a:t>當</a:t>
            </a:r>
            <a:r>
              <a:rPr lang="en-US" altLang="zh-TW" dirty="0"/>
              <a:t>support</a:t>
            </a:r>
            <a:r>
              <a:rPr lang="zh-TW" altLang="en-US" dirty="0"/>
              <a:t>值較高的時候</a:t>
            </a:r>
            <a:r>
              <a:rPr lang="en-US" altLang="zh-TW" dirty="0"/>
              <a:t>(&gt;=0.0027%):</a:t>
            </a:r>
          </a:p>
          <a:p>
            <a:pPr lvl="1"/>
            <a:r>
              <a:rPr lang="zh-TW" altLang="en-US" dirty="0"/>
              <a:t>絕大多數</a:t>
            </a:r>
            <a:r>
              <a:rPr lang="en-US" altLang="zh-TW" dirty="0"/>
              <a:t>items</a:t>
            </a:r>
            <a:r>
              <a:rPr lang="zh-TW" altLang="en-US" dirty="0"/>
              <a:t>都不會通過</a:t>
            </a:r>
            <a:r>
              <a:rPr lang="en-US" altLang="zh-TW" dirty="0"/>
              <a:t>minimum support</a:t>
            </a:r>
          </a:p>
          <a:p>
            <a:pPr lvl="1"/>
            <a:r>
              <a:rPr lang="zh-TW" altLang="en-US" dirty="0"/>
              <a:t>根據結果顯示，產生出的</a:t>
            </a:r>
            <a:r>
              <a:rPr lang="en-US" altLang="zh-TW" dirty="0"/>
              <a:t>association rules</a:t>
            </a:r>
            <a:r>
              <a:rPr lang="zh-TW" altLang="en-US" dirty="0"/>
              <a:t>通常具有相當高的</a:t>
            </a:r>
            <a:r>
              <a:rPr lang="en-US" altLang="zh-TW" dirty="0"/>
              <a:t>confidence(&gt;0.8)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7734E0-9ABA-4BFF-80D8-07E151A4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FCB5-5F35-40FD-A4A0-7ED1233A1EDE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AE3FEC-FC02-4E7F-AF5C-D7965DA9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2022/10/24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FCF8FB5-AB19-4E83-8F1D-175FA136A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22" y="4001294"/>
            <a:ext cx="6134956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9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7C66B-8C51-437D-B446-30CC1E37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High support, low confidence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59135-B9D3-401A-842B-754559C8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使用資料集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ibm-2022-release.csv</a:t>
            </a:r>
          </a:p>
          <a:p>
            <a:r>
              <a:rPr lang="zh-TW" altLang="en-US" dirty="0"/>
              <a:t>同前一頁所述，能通過</a:t>
            </a:r>
            <a:r>
              <a:rPr lang="en-US" altLang="zh-TW" dirty="0"/>
              <a:t>high </a:t>
            </a:r>
            <a:r>
              <a:rPr lang="en-US" altLang="zh-TW" dirty="0" err="1"/>
              <a:t>suppor</a:t>
            </a:r>
            <a:r>
              <a:rPr lang="zh-TW" altLang="en-US" dirty="0"/>
              <a:t>的</a:t>
            </a:r>
            <a:r>
              <a:rPr lang="en-US" altLang="zh-TW" dirty="0"/>
              <a:t>items</a:t>
            </a:r>
            <a:r>
              <a:rPr lang="zh-TW" altLang="en-US" dirty="0"/>
              <a:t>，產生出的</a:t>
            </a:r>
            <a:r>
              <a:rPr lang="en-US" altLang="zh-TW" dirty="0"/>
              <a:t>association rules</a:t>
            </a:r>
            <a:r>
              <a:rPr lang="zh-TW" altLang="en-US" dirty="0"/>
              <a:t>通常具有較高的</a:t>
            </a:r>
            <a:r>
              <a:rPr lang="en-US" altLang="zh-TW" dirty="0"/>
              <a:t>confidence(&gt;0.8)</a:t>
            </a:r>
            <a:r>
              <a:rPr lang="zh-TW" altLang="en-US" dirty="0"/>
              <a:t>，因此在這個部分，</a:t>
            </a:r>
            <a:r>
              <a:rPr lang="en-US" altLang="zh-TW" dirty="0"/>
              <a:t>low confidence</a:t>
            </a:r>
            <a:r>
              <a:rPr lang="zh-TW" altLang="en-US" dirty="0"/>
              <a:t>不具備對結果的影響</a:t>
            </a:r>
            <a:endParaRPr lang="en-US" altLang="zh-TW" dirty="0"/>
          </a:p>
          <a:p>
            <a:r>
              <a:rPr lang="zh-TW" altLang="en-US" dirty="0"/>
              <a:t>意外的是，在最壞的情況下，可能會產生具有</a:t>
            </a:r>
            <a:r>
              <a:rPr lang="en-US" altLang="zh-TW" dirty="0"/>
              <a:t>high support</a:t>
            </a:r>
            <a:r>
              <a:rPr lang="zh-TW" altLang="en-US" dirty="0"/>
              <a:t>的</a:t>
            </a:r>
            <a:r>
              <a:rPr lang="en-US" altLang="zh-TW" dirty="0"/>
              <a:t>items</a:t>
            </a:r>
            <a:r>
              <a:rPr lang="zh-TW" altLang="en-US" dirty="0"/>
              <a:t>但彼此互不相關，或者交集很小，然而實際產生結果卻不是如此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D59529-96B4-4B64-8D06-B3B76EAD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2022/10/24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531CB1-7AD5-42D4-9B9A-E093D6DD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FCB5-5F35-40FD-A4A0-7ED1233A1EDE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BB24CBA-98B8-4A7C-BB4D-19DA05A8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22" y="4435156"/>
            <a:ext cx="6134956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2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7C66B-8C51-437D-B446-30CC1E37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 support, low confidence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59135-B9D3-401A-842B-754559C8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使用資料集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ibm-2022-release.csv</a:t>
            </a:r>
          </a:p>
          <a:p>
            <a:r>
              <a:rPr lang="zh-TW" altLang="en-US" dirty="0"/>
              <a:t>當</a:t>
            </a:r>
            <a:r>
              <a:rPr lang="en-US" altLang="zh-TW" dirty="0"/>
              <a:t>support</a:t>
            </a:r>
            <a:r>
              <a:rPr lang="zh-TW" altLang="en-US" dirty="0"/>
              <a:t>值較低的時候</a:t>
            </a:r>
            <a:r>
              <a:rPr lang="en-US" altLang="zh-TW" dirty="0"/>
              <a:t>(&gt;=0.0018%):</a:t>
            </a:r>
          </a:p>
          <a:p>
            <a:pPr lvl="1"/>
            <a:r>
              <a:rPr lang="zh-TW" altLang="en-US" dirty="0"/>
              <a:t>產生出的</a:t>
            </a:r>
            <a:r>
              <a:rPr lang="en-US" altLang="zh-TW" dirty="0"/>
              <a:t>frequent patterns</a:t>
            </a:r>
            <a:r>
              <a:rPr lang="zh-TW" altLang="en-US" dirty="0"/>
              <a:t>數量多，</a:t>
            </a:r>
            <a:r>
              <a:rPr lang="en-US" altLang="zh-TW" dirty="0"/>
              <a:t>association rules</a:t>
            </a:r>
            <a:r>
              <a:rPr lang="zh-TW" altLang="en-US" dirty="0"/>
              <a:t>也以可觀的數量增長</a:t>
            </a:r>
            <a:endParaRPr lang="en-US" altLang="zh-TW" dirty="0"/>
          </a:p>
          <a:p>
            <a:pPr lvl="2"/>
            <a:r>
              <a:rPr lang="zh-TW" altLang="en-US" dirty="0"/>
              <a:t>與</a:t>
            </a:r>
            <a:r>
              <a:rPr lang="en-US" altLang="zh-TW" dirty="0"/>
              <a:t>high support</a:t>
            </a:r>
            <a:r>
              <a:rPr lang="zh-TW" altLang="en-US" dirty="0"/>
              <a:t>相比將近十倍多數量</a:t>
            </a:r>
            <a:endParaRPr lang="en-US" altLang="zh-TW" dirty="0"/>
          </a:p>
          <a:p>
            <a:pPr lvl="1"/>
            <a:r>
              <a:rPr lang="zh-TW" altLang="en-US" dirty="0"/>
              <a:t>即便降低了</a:t>
            </a:r>
            <a:r>
              <a:rPr lang="en-US" altLang="zh-TW" dirty="0"/>
              <a:t>support</a:t>
            </a:r>
            <a:r>
              <a:rPr lang="zh-TW" altLang="en-US" dirty="0"/>
              <a:t>，產出的</a:t>
            </a:r>
            <a:r>
              <a:rPr lang="en-US" altLang="zh-TW" dirty="0"/>
              <a:t>rules</a:t>
            </a:r>
            <a:r>
              <a:rPr lang="zh-TW" altLang="en-US" dirty="0"/>
              <a:t>的</a:t>
            </a:r>
            <a:r>
              <a:rPr lang="en-US" altLang="zh-TW" dirty="0"/>
              <a:t>confidence</a:t>
            </a:r>
            <a:r>
              <a:rPr lang="zh-TW" altLang="en-US" dirty="0"/>
              <a:t>仍然不低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D59529-96B4-4B64-8D06-B3B76EAD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2022/10/24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531CB1-7AD5-42D4-9B9A-E093D6DD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FCB5-5F35-40FD-A4A0-7ED1233A1ED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28CD7ED-FEFD-41F4-A13F-E16A3934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735" y="4197030"/>
            <a:ext cx="2724530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9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7C66B-8C51-437D-B446-30CC1E37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 support, high confidence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59135-B9D3-401A-842B-754559C8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使用資料集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ibm-2022-release.csv</a:t>
            </a:r>
          </a:p>
          <a:p>
            <a:r>
              <a:rPr lang="zh-TW" altLang="en-US" dirty="0"/>
              <a:t>同前一頁所述，能通過</a:t>
            </a:r>
            <a:r>
              <a:rPr lang="en-US" altLang="zh-TW" dirty="0"/>
              <a:t>support</a:t>
            </a:r>
            <a:r>
              <a:rPr lang="zh-TW" altLang="en-US" dirty="0"/>
              <a:t>的</a:t>
            </a:r>
            <a:r>
              <a:rPr lang="en-US" altLang="zh-TW" dirty="0"/>
              <a:t>items</a:t>
            </a:r>
            <a:r>
              <a:rPr lang="zh-TW" altLang="en-US" dirty="0"/>
              <a:t>也都具備較高的</a:t>
            </a:r>
            <a:r>
              <a:rPr lang="en-US" altLang="zh-TW" dirty="0"/>
              <a:t>confidence</a:t>
            </a:r>
            <a:r>
              <a:rPr lang="zh-TW" altLang="en-US" dirty="0"/>
              <a:t>，因此在這裡，</a:t>
            </a:r>
            <a:r>
              <a:rPr lang="en-US" altLang="zh-TW" dirty="0"/>
              <a:t>confidence</a:t>
            </a:r>
            <a:r>
              <a:rPr lang="zh-TW" altLang="en-US" dirty="0"/>
              <a:t>對結果的影響依舊很小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D59529-96B4-4B64-8D06-B3B76EAD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2022/10/24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531CB1-7AD5-42D4-9B9A-E093D6DD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FCB5-5F35-40FD-A4A0-7ED1233A1ED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A53BE2-A82D-447C-BBB5-516BC256E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24" y="4001294"/>
            <a:ext cx="2695951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9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BB412-3A5E-4F87-A603-3ACED983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observations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3D38BB-0BD7-4F8D-BE6F-F45F7A29B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透過比較</a:t>
            </a:r>
            <a:r>
              <a:rPr lang="en-US" altLang="zh-TW" dirty="0" err="1"/>
              <a:t>ibm</a:t>
            </a:r>
            <a:r>
              <a:rPr lang="zh-TW" altLang="en-US" dirty="0"/>
              <a:t>資料集和給定測資，可以發現給定測資的</a:t>
            </a:r>
            <a:r>
              <a:rPr lang="en-US" altLang="zh-TW" dirty="0"/>
              <a:t>item</a:t>
            </a:r>
            <a:r>
              <a:rPr lang="zh-TW" altLang="en-US" dirty="0"/>
              <a:t>種類較少，資料較為集中也易於觀察，且</a:t>
            </a:r>
            <a:r>
              <a:rPr lang="en-US" altLang="zh-TW" dirty="0"/>
              <a:t>support</a:t>
            </a:r>
            <a:r>
              <a:rPr lang="zh-TW" altLang="en-US" dirty="0"/>
              <a:t>值也很高，通常以百分位為單位，然而</a:t>
            </a:r>
            <a:r>
              <a:rPr lang="en-US" altLang="zh-TW" dirty="0" err="1"/>
              <a:t>ibm</a:t>
            </a:r>
            <a:r>
              <a:rPr lang="zh-TW" altLang="en-US" dirty="0"/>
              <a:t>資料集則否，</a:t>
            </a:r>
            <a:r>
              <a:rPr lang="en-US" altLang="zh-TW" dirty="0"/>
              <a:t>item</a:t>
            </a:r>
            <a:r>
              <a:rPr lang="zh-TW" altLang="en-US" dirty="0"/>
              <a:t>種類很多，資料較為離散，且通常以千分位為單位</a:t>
            </a:r>
            <a:endParaRPr lang="en-US" altLang="zh-TW" dirty="0"/>
          </a:p>
          <a:p>
            <a:r>
              <a:rPr lang="zh-TW" altLang="en-US" dirty="0"/>
              <a:t>但是即便兩者的資料特性很不一樣，透過實驗結果顯示，存在其中的關聯法則都具有相同的性質，那就是</a:t>
            </a:r>
            <a:r>
              <a:rPr lang="en-US" altLang="zh-TW" dirty="0"/>
              <a:t>”</a:t>
            </a:r>
            <a:r>
              <a:rPr lang="zh-TW" altLang="en-US" dirty="0"/>
              <a:t>能夠互相產生出關聯法則的</a:t>
            </a:r>
            <a:r>
              <a:rPr lang="en-US" altLang="zh-TW" dirty="0"/>
              <a:t>items</a:t>
            </a:r>
            <a:r>
              <a:rPr lang="zh-TW" altLang="en-US" dirty="0"/>
              <a:t>，他們彼此的</a:t>
            </a:r>
            <a:r>
              <a:rPr lang="en-US" altLang="zh-TW" dirty="0"/>
              <a:t>confidence</a:t>
            </a:r>
            <a:r>
              <a:rPr lang="zh-TW" altLang="en-US" dirty="0"/>
              <a:t>通常也不會很低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和猜想不同，很難觀測到具有相當</a:t>
            </a:r>
            <a:r>
              <a:rPr lang="en-US" altLang="zh-TW" dirty="0"/>
              <a:t>support</a:t>
            </a:r>
            <a:r>
              <a:rPr lang="zh-TW" altLang="en-US" dirty="0"/>
              <a:t>值但彼此交集低</a:t>
            </a:r>
            <a:r>
              <a:rPr lang="zh-TW" altLang="en-US"/>
              <a:t>的情況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C978E6-758E-440C-BCE9-C0A7432C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2022/10/24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5EBBB6-1A43-42CE-9F53-5F213928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FCB5-5F35-40FD-A4A0-7ED1233A1ED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98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415</Words>
  <Application>Microsoft Office PowerPoint</Application>
  <PresentationFormat>寬螢幕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Data Mining Project 1</vt:lpstr>
      <vt:lpstr>Outline</vt:lpstr>
      <vt:lpstr>High support, high confidence</vt:lpstr>
      <vt:lpstr>High support, low confidence</vt:lpstr>
      <vt:lpstr>Low support, low confidence</vt:lpstr>
      <vt:lpstr>Low support, high confidence</vt:lpstr>
      <vt:lpstr>Other 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 1</dc:title>
  <dc:creator>Koul</dc:creator>
  <cp:lastModifiedBy>Koul</cp:lastModifiedBy>
  <cp:revision>17</cp:revision>
  <dcterms:created xsi:type="dcterms:W3CDTF">2022-10-24T01:19:08Z</dcterms:created>
  <dcterms:modified xsi:type="dcterms:W3CDTF">2022-10-24T02:38:09Z</dcterms:modified>
</cp:coreProperties>
</file>