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2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4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6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8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4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3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5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8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7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2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8895B-540A-9A46-BDB7-3FC4C5A55BCA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3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>
            <a:stCxn id="21" idx="1"/>
            <a:endCxn id="29" idx="3"/>
          </p:cNvCxnSpPr>
          <p:nvPr/>
        </p:nvCxnSpPr>
        <p:spPr>
          <a:xfrm flipH="1" flipV="1">
            <a:off x="8787479" y="1667678"/>
            <a:ext cx="357678" cy="1497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690445" y="1269895"/>
            <a:ext cx="1003993" cy="46225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ctr"/>
            <a:r>
              <a:rPr lang="en-US" sz="1400" smtClean="0">
                <a:latin typeface="Avenir Book" charset="0"/>
                <a:ea typeface="Avenir Book" charset="0"/>
                <a:cs typeface="Avenir Book" charset="0"/>
              </a:rPr>
              <a:t>HD TV</a:t>
            </a: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7683904" y="3011854"/>
            <a:ext cx="2204061" cy="9021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464" y="1438048"/>
            <a:ext cx="2540000" cy="254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016879" y="1438047"/>
            <a:ext cx="2399981" cy="22434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b="1" dirty="0" smtClean="0">
                <a:latin typeface="Avenir Book" charset="0"/>
                <a:ea typeface="Avenir Book" charset="0"/>
                <a:cs typeface="Avenir Book" charset="0"/>
              </a:rPr>
              <a:t>ML server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242848" y="4431718"/>
            <a:ext cx="2750268" cy="9326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b"/>
          <a:lstStyle/>
          <a:p>
            <a:pPr algn="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2016 Ford F150 pickup bed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7930" y="4545866"/>
            <a:ext cx="2270234" cy="46616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Ford SYNC3</a:t>
            </a:r>
            <a:b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Applink</a:t>
            </a:r>
          </a:p>
        </p:txBody>
      </p:sp>
      <p:sp>
        <p:nvSpPr>
          <p:cNvPr id="9" name="Rectangle 8"/>
          <p:cNvSpPr/>
          <p:nvPr/>
        </p:nvSpPr>
        <p:spPr>
          <a:xfrm>
            <a:off x="5696604" y="4638916"/>
            <a:ext cx="746234" cy="28749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smtClean="0">
                <a:latin typeface="Avenir Book" charset="0"/>
                <a:ea typeface="Avenir Book" charset="0"/>
                <a:cs typeface="Avenir Book" charset="0"/>
              </a:rPr>
              <a:t>Screen</a:t>
            </a: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784080" y="3480603"/>
            <a:ext cx="1653747" cy="0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594832" y="2699093"/>
            <a:ext cx="1409913" cy="2107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69726" y="3746525"/>
            <a:ext cx="31531" cy="68068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267905" y="3746525"/>
            <a:ext cx="60523" cy="680684"/>
          </a:xfrm>
          <a:prstGeom prst="line">
            <a:avLst/>
          </a:prstGeom>
          <a:ln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28178" y="3681461"/>
            <a:ext cx="908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bluetooth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9260578" y="4371199"/>
            <a:ext cx="836817" cy="4661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smtClean="0">
                <a:latin typeface="Avenir Book" charset="0"/>
                <a:ea typeface="Avenir Book" charset="0"/>
                <a:cs typeface="Avenir Book" charset="0"/>
              </a:rPr>
              <a:t>Image file store</a:t>
            </a: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01930" y="3741219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Comm via</a:t>
            </a:r>
            <a:br>
              <a:rPr lang="en-US" sz="1400" i="1" dirty="0" smtClean="0"/>
            </a:br>
            <a:r>
              <a:rPr lang="en-US" sz="1400" i="1" dirty="0" smtClean="0"/>
              <a:t>HTTP API</a:t>
            </a:r>
            <a:endParaRPr lang="en-US" sz="1400" i="1" dirty="0"/>
          </a:p>
        </p:txBody>
      </p:sp>
      <p:sp>
        <p:nvSpPr>
          <p:cNvPr id="21" name="Rectangle 20"/>
          <p:cNvSpPr/>
          <p:nvPr/>
        </p:nvSpPr>
        <p:spPr>
          <a:xfrm>
            <a:off x="9145157" y="1491817"/>
            <a:ext cx="1004554" cy="3547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smtClean="0">
                <a:latin typeface="Avenir Book" charset="0"/>
                <a:ea typeface="Avenir Book" charset="0"/>
                <a:cs typeface="Avenir Book" charset="0"/>
              </a:rPr>
              <a:t>3D model</a:t>
            </a: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486482" y="1948266"/>
            <a:ext cx="836817" cy="4661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smtClean="0">
                <a:latin typeface="Avenir Book" charset="0"/>
                <a:ea typeface="Avenir Book" charset="0"/>
                <a:cs typeface="Avenir Book" charset="0"/>
              </a:rPr>
              <a:t>Priority logic</a:t>
            </a: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149547" y="2559014"/>
            <a:ext cx="1092793" cy="4661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Adv. Image recognition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86483" y="2554709"/>
            <a:ext cx="836817" cy="4661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route planning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332133" y="2772950"/>
            <a:ext cx="836817" cy="46616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route planning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3036" y="2772950"/>
            <a:ext cx="1113455" cy="46616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smtClean="0">
                <a:latin typeface="Avenir Book" charset="0"/>
                <a:ea typeface="Avenir Book" charset="0"/>
                <a:cs typeface="Avenir Book" charset="0"/>
              </a:rPr>
              <a:t>object recognition</a:t>
            </a: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37384" y="1444205"/>
            <a:ext cx="1113455" cy="35806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smtClean="0">
                <a:latin typeface="Avenir Book" charset="0"/>
                <a:ea typeface="Avenir Book" charset="0"/>
                <a:cs typeface="Avenir Book" charset="0"/>
              </a:rPr>
              <a:t>Navigation</a:t>
            </a: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866993" y="1436550"/>
            <a:ext cx="920486" cy="4622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ct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VR headset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159136" y="4120290"/>
            <a:ext cx="965144" cy="46225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ct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stock controller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067209" y="3633044"/>
            <a:ext cx="1113455" cy="46616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battery</a:t>
            </a:r>
            <a:b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extension</a:t>
            </a:r>
          </a:p>
        </p:txBody>
      </p:sp>
      <p:cxnSp>
        <p:nvCxnSpPr>
          <p:cNvPr id="38" name="Straight Connector 37"/>
          <p:cNvCxnSpPr>
            <a:endCxn id="39" idx="2"/>
          </p:cNvCxnSpPr>
          <p:nvPr/>
        </p:nvCxnSpPr>
        <p:spPr>
          <a:xfrm flipV="1">
            <a:off x="6063562" y="1995394"/>
            <a:ext cx="0" cy="1044803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510862" y="1533138"/>
            <a:ext cx="1105400" cy="46225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ct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Google</a:t>
            </a:r>
            <a:b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Chromecast</a:t>
            </a:r>
          </a:p>
        </p:txBody>
      </p:sp>
      <p:sp>
        <p:nvSpPr>
          <p:cNvPr id="4" name="Rectangle 3"/>
          <p:cNvSpPr/>
          <p:nvPr/>
        </p:nvSpPr>
        <p:spPr>
          <a:xfrm>
            <a:off x="5416274" y="2515069"/>
            <a:ext cx="2255496" cy="1168391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ct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Handset Android/iPhone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589038" y="2132596"/>
            <a:ext cx="1105400" cy="25789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ctr"/>
            <a:r>
              <a:rPr lang="en-US" sz="1400" dirty="0" err="1" smtClean="0">
                <a:latin typeface="Avenir Book" charset="0"/>
                <a:ea typeface="Avenir Book" charset="0"/>
                <a:cs typeface="Avenir Book" charset="0"/>
              </a:rPr>
              <a:t>WiFi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 router</a:t>
            </a:r>
          </a:p>
        </p:txBody>
      </p:sp>
      <p:cxnSp>
        <p:nvCxnSpPr>
          <p:cNvPr id="49" name="Straight Connector 48"/>
          <p:cNvCxnSpPr>
            <a:stCxn id="32" idx="1"/>
          </p:cNvCxnSpPr>
          <p:nvPr/>
        </p:nvCxnSpPr>
        <p:spPr>
          <a:xfrm flipH="1" flipV="1">
            <a:off x="3898464" y="3988192"/>
            <a:ext cx="260672" cy="363226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9173073" y="3123328"/>
            <a:ext cx="1073455" cy="4661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smtClean="0">
                <a:latin typeface="Avenir Book" charset="0"/>
                <a:ea typeface="Avenir Book" charset="0"/>
                <a:cs typeface="Avenir Book" charset="0"/>
              </a:rPr>
              <a:t>anomaly</a:t>
            </a:r>
            <a:br>
              <a:rPr lang="en-US" sz="140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1400" smtClean="0">
                <a:latin typeface="Avenir Book" charset="0"/>
                <a:ea typeface="Avenir Book" charset="0"/>
                <a:cs typeface="Avenir Book" charset="0"/>
              </a:rPr>
              <a:t>detection</a:t>
            </a: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231125" y="4359166"/>
            <a:ext cx="949112" cy="4661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smtClean="0">
                <a:latin typeface="Avenir Book" charset="0"/>
                <a:ea typeface="Avenir Book" charset="0"/>
                <a:cs typeface="Avenir Book" charset="0"/>
              </a:rPr>
              <a:t>Image key store</a:t>
            </a: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9709800" y="3691097"/>
            <a:ext cx="60523" cy="680684"/>
          </a:xfrm>
          <a:prstGeom prst="line">
            <a:avLst/>
          </a:prstGeom>
          <a:ln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10675419" y="3690515"/>
            <a:ext cx="60523" cy="680684"/>
          </a:xfrm>
          <a:prstGeom prst="line">
            <a:avLst/>
          </a:prstGeom>
          <a:ln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62030" y="3194395"/>
            <a:ext cx="902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telemetry</a:t>
            </a:r>
            <a:br>
              <a:rPr lang="en-US" sz="1400" smtClean="0"/>
            </a:br>
            <a:r>
              <a:rPr lang="en-US" sz="1400" smtClean="0"/>
              <a:t>&amp; video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2912250" y="1269895"/>
            <a:ext cx="1079859" cy="4622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ct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Payload</a:t>
            </a:r>
          </a:p>
          <a:p>
            <a:pPr algn="ct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component</a:t>
            </a:r>
          </a:p>
        </p:txBody>
      </p:sp>
      <p:cxnSp>
        <p:nvCxnSpPr>
          <p:cNvPr id="43" name="Straight Connector 42"/>
          <p:cNvCxnSpPr>
            <a:stCxn id="41" idx="3"/>
          </p:cNvCxnSpPr>
          <p:nvPr/>
        </p:nvCxnSpPr>
        <p:spPr>
          <a:xfrm>
            <a:off x="3992109" y="1501023"/>
            <a:ext cx="1424165" cy="1053686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902533" y="1701124"/>
            <a:ext cx="1244681" cy="31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temperature?</a:t>
            </a:r>
            <a:endParaRPr lang="en-US" sz="14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1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7" grpId="0" animBg="1"/>
      <p:bldP spid="8" grpId="0" animBg="1"/>
      <p:bldP spid="6" grpId="0" animBg="1"/>
      <p:bldP spid="9" grpId="0" animBg="1"/>
      <p:bldP spid="42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9" grpId="0" animBg="1"/>
      <p:bldP spid="4" grpId="0" animBg="1"/>
      <p:bldP spid="48" grpId="0" animBg="1"/>
      <p:bldP spid="53" grpId="0" animBg="1"/>
      <p:bldP spid="54" grpId="0" animBg="1"/>
      <p:bldP spid="41" grpId="0" animBg="1"/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5352</TotalTime>
  <Words>52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Avenir Book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 Mar</dc:creator>
  <cp:lastModifiedBy>Wilson Mar</cp:lastModifiedBy>
  <cp:revision>37</cp:revision>
  <dcterms:created xsi:type="dcterms:W3CDTF">2016-02-06T02:15:01Z</dcterms:created>
  <dcterms:modified xsi:type="dcterms:W3CDTF">2016-02-15T17:08:42Z</dcterms:modified>
</cp:coreProperties>
</file>