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895B-540A-9A46-BDB7-3FC4C5A55BC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694"/>
            <a:ext cx="25400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96009" y="2197694"/>
            <a:ext cx="2399981" cy="224541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Android/iPhone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819" y="2197693"/>
            <a:ext cx="2399981" cy="224341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6008" y="5317489"/>
            <a:ext cx="2750268" cy="932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b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2016 Ford F150 pickup truck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1090" y="5431637"/>
            <a:ext cx="2270234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Ford 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SYNC3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Applink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9764" y="5524687"/>
            <a:ext cx="746234" cy="2874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Screen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8424" y="4128940"/>
            <a:ext cx="746234" cy="287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comm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3264658" y="4272685"/>
            <a:ext cx="165374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7" idx="1"/>
          </p:cNvCxnSpPr>
          <p:nvPr/>
        </p:nvCxnSpPr>
        <p:spPr>
          <a:xfrm flipV="1">
            <a:off x="7295990" y="3319400"/>
            <a:ext cx="1657829" cy="100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49462" y="4506171"/>
            <a:ext cx="31531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47641" y="4506171"/>
            <a:ext cx="60523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7914" y="444110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bluetooth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295991" y="3771500"/>
            <a:ext cx="1657828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522372" y="5407573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file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55669" y="4571235"/>
            <a:ext cx="31531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553848" y="4571235"/>
            <a:ext cx="60523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32426" y="506725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34767" y="5317490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Comm via</a:t>
            </a:r>
            <a:br>
              <a:rPr lang="en-US" i="1" smtClean="0"/>
            </a:br>
            <a:r>
              <a:rPr lang="en-US" i="1" smtClean="0"/>
              <a:t>HTTP API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10180287" y="3869001"/>
            <a:ext cx="1004554" cy="35471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3D model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0877" y="2526451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Priority logic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64751" y="2526451"/>
            <a:ext cx="1092793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</a:t>
            </a:r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recognition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23423" y="3314355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1427" y="3314355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4735" y="4159607"/>
            <a:ext cx="1113455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object recognition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84699" y="2293368"/>
            <a:ext cx="1113455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object recognition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6" grpId="0" animBg="1"/>
      <p:bldP spid="9" grpId="0" animBg="1"/>
      <p:bldP spid="11" grpId="0"/>
      <p:bldP spid="42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32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14</cp:revision>
  <dcterms:created xsi:type="dcterms:W3CDTF">2016-02-06T02:15:01Z</dcterms:created>
  <dcterms:modified xsi:type="dcterms:W3CDTF">2016-02-07T18:18:08Z</dcterms:modified>
</cp:coreProperties>
</file>