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 varScale="1">
        <p:scale>
          <a:sx n="98" d="100"/>
          <a:sy n="98" d="100"/>
        </p:scale>
        <p:origin x="-91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973" y="4271550"/>
            <a:ext cx="628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33"/>
          <p:cNvCxnSpPr>
            <a:stCxn id="21" idx="1"/>
            <a:endCxn id="29" idx="3"/>
          </p:cNvCxnSpPr>
          <p:nvPr/>
        </p:nvCxnSpPr>
        <p:spPr>
          <a:xfrm flipH="1" flipV="1">
            <a:off x="8493017" y="1667678"/>
            <a:ext cx="357678" cy="75927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90445" y="1269895"/>
            <a:ext cx="1003993" cy="462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HD TV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683904" y="3011854"/>
            <a:ext cx="2204061" cy="902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64" y="1438048"/>
            <a:ext cx="2540000" cy="254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22417" y="1438047"/>
            <a:ext cx="2399981" cy="22434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b="1" dirty="0" smtClean="0">
                <a:latin typeface="Avenir Book" charset="0"/>
                <a:ea typeface="Avenir Book" charset="0"/>
                <a:cs typeface="Avenir Book" charset="0"/>
              </a:rPr>
              <a:t>ML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2848" y="4431718"/>
            <a:ext cx="2750268" cy="932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b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2016 Ford F150 pickup bed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7930" y="4545866"/>
            <a:ext cx="2270234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Ford SYNC3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Applink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6604" y="4638916"/>
            <a:ext cx="746234" cy="28749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Screen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784080" y="3480603"/>
            <a:ext cx="165374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12504" y="2699093"/>
            <a:ext cx="1409913" cy="2107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9726" y="3746525"/>
            <a:ext cx="0" cy="68068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67905" y="3691097"/>
            <a:ext cx="0" cy="736112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966116" y="4371199"/>
            <a:ext cx="836817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Image file store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9201" y="3787713"/>
            <a:ext cx="89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HTTP API</a:t>
            </a:r>
          </a:p>
          <a:p>
            <a:r>
              <a:rPr lang="en-US" sz="1400" i="1" dirty="0" smtClean="0"/>
              <a:t>Bluetooth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8850695" y="1491816"/>
            <a:ext cx="1004554" cy="5035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3D 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(Minecraft)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92020" y="1948266"/>
            <a:ext cx="836817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Priority logic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55085" y="2559014"/>
            <a:ext cx="1092793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Adv. Image recognition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92021" y="2554709"/>
            <a:ext cx="836817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route planning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32133" y="2772950"/>
            <a:ext cx="1129635" cy="32631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Lightbridge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3036" y="2772950"/>
            <a:ext cx="1113455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object recognition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37384" y="1444205"/>
            <a:ext cx="1113455" cy="35806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Navigation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72531" y="1436550"/>
            <a:ext cx="920486" cy="4622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VR headset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036" y="2056542"/>
            <a:ext cx="956464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battery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extension</a:t>
            </a:r>
          </a:p>
        </p:txBody>
      </p:sp>
      <p:cxnSp>
        <p:nvCxnSpPr>
          <p:cNvPr id="38" name="Straight Connector 37"/>
          <p:cNvCxnSpPr>
            <a:endCxn id="39" idx="2"/>
          </p:cNvCxnSpPr>
          <p:nvPr/>
        </p:nvCxnSpPr>
        <p:spPr>
          <a:xfrm flipV="1">
            <a:off x="6063562" y="1995394"/>
            <a:ext cx="0" cy="104480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10862" y="1533138"/>
            <a:ext cx="1105400" cy="462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Google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Chromecast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6274" y="2515069"/>
            <a:ext cx="2255496" cy="116839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Handset Android/iPhone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89038" y="2132596"/>
            <a:ext cx="1105400" cy="25789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WiFi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router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780715" y="3988192"/>
            <a:ext cx="1514" cy="4435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878611" y="3123328"/>
            <a:ext cx="1073455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anomaly</a:t>
            </a:r>
            <a:br>
              <a:rPr lang="en-US" sz="140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detection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36663" y="4359166"/>
            <a:ext cx="949112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Image key store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415338" y="3691097"/>
            <a:ext cx="60523" cy="680684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0380957" y="3690515"/>
            <a:ext cx="60523" cy="680684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2030" y="3194395"/>
            <a:ext cx="902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telemetry</a:t>
            </a:r>
            <a:br>
              <a:rPr lang="en-US" sz="1400" smtClean="0"/>
            </a:br>
            <a:r>
              <a:rPr lang="en-US" sz="1400" smtClean="0"/>
              <a:t>&amp; video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912250" y="1409377"/>
            <a:ext cx="1079859" cy="4622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Payload</a:t>
            </a:r>
          </a:p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component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45342" y="1160348"/>
            <a:ext cx="901103" cy="31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iPhone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20812" y="1158913"/>
            <a:ext cx="1249360" cy="31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LTE cellular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9211" y="3274022"/>
            <a:ext cx="1455277" cy="31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Deep learning</a:t>
            </a:r>
            <a:endParaRPr lang="en-US" sz="14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49068" y="3559879"/>
            <a:ext cx="2235834" cy="31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AprilTags recognition</a:t>
            </a:r>
            <a:endParaRPr lang="en-US" sz="14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" name="Elbow Connector 9"/>
          <p:cNvCxnSpPr>
            <a:stCxn id="41" idx="0"/>
            <a:endCxn id="7" idx="0"/>
          </p:cNvCxnSpPr>
          <p:nvPr/>
        </p:nvCxnSpPr>
        <p:spPr>
          <a:xfrm rot="16200000" flipH="1">
            <a:off x="6672959" y="-1811402"/>
            <a:ext cx="28670" cy="6470228"/>
          </a:xfrm>
          <a:prstGeom prst="bentConnector3">
            <a:avLst>
              <a:gd name="adj1" fmla="val -797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10055" y="3875351"/>
            <a:ext cx="836817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route planning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63072" y="4166348"/>
            <a:ext cx="965144" cy="4622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stick controller</a:t>
            </a:r>
            <a:endParaRPr lang="en-US" sz="14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" grpId="0" animBg="1"/>
      <p:bldP spid="8" grpId="0" animBg="1"/>
      <p:bldP spid="6" grpId="0" animBg="1"/>
      <p:bldP spid="9" grpId="0" animBg="1"/>
      <p:bldP spid="42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9" grpId="0" animBg="1"/>
      <p:bldP spid="4" grpId="0" animBg="1"/>
      <p:bldP spid="48" grpId="0" animBg="1"/>
      <p:bldP spid="53" grpId="0" animBg="1"/>
      <p:bldP spid="54" grpId="0" animBg="1"/>
      <p:bldP spid="41" grpId="0" animBg="1"/>
      <p:bldP spid="44" grpId="0"/>
      <p:bldP spid="45" grpId="0"/>
      <p:bldP spid="50" grpId="0"/>
      <p:bldP spid="51" grpId="0"/>
      <p:bldP spid="52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5384</TotalTime>
  <Words>61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Mar, Wilson</cp:lastModifiedBy>
  <cp:revision>48</cp:revision>
  <dcterms:created xsi:type="dcterms:W3CDTF">2016-02-06T02:15:01Z</dcterms:created>
  <dcterms:modified xsi:type="dcterms:W3CDTF">2016-02-25T13:33:31Z</dcterms:modified>
</cp:coreProperties>
</file>