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6"/>
  </p:normalViewPr>
  <p:slideViewPr>
    <p:cSldViewPr snapToGrid="0" snapToObjects="1">
      <p:cViewPr varScale="1">
        <p:scale>
          <a:sx n="98" d="100"/>
          <a:sy n="98" d="100"/>
        </p:scale>
        <p:origin x="-91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4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6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4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3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5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7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5B-540A-9A46-BDB7-3FC4C5A55BC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2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8895B-540A-9A46-BDB7-3FC4C5A55BCA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83B2E-2395-2049-A5C3-6E5630E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3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973" y="4271550"/>
            <a:ext cx="6286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Connector 33"/>
          <p:cNvCxnSpPr>
            <a:stCxn id="21" idx="1"/>
            <a:endCxn id="29" idx="3"/>
          </p:cNvCxnSpPr>
          <p:nvPr/>
        </p:nvCxnSpPr>
        <p:spPr>
          <a:xfrm flipH="1" flipV="1">
            <a:off x="8493017" y="1667678"/>
            <a:ext cx="357678" cy="75927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690445" y="1269895"/>
            <a:ext cx="1003993" cy="46225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ctr"/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HD TV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7683904" y="3011854"/>
            <a:ext cx="2204061" cy="9021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64" y="1438048"/>
            <a:ext cx="2540000" cy="254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722417" y="1438047"/>
            <a:ext cx="2399981" cy="22434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b="1" dirty="0" smtClean="0">
                <a:latin typeface="Avenir Book" charset="0"/>
                <a:ea typeface="Avenir Book" charset="0"/>
                <a:cs typeface="Avenir Book" charset="0"/>
              </a:rPr>
              <a:t>ML 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242848" y="4431718"/>
            <a:ext cx="2750268" cy="9326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b"/>
          <a:lstStyle/>
          <a:p>
            <a:pPr algn="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2016 Ford F150 pickup bed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7930" y="4545866"/>
            <a:ext cx="2270234" cy="46616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Ford SYNC3</a:t>
            </a:r>
            <a:b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Applink</a:t>
            </a:r>
          </a:p>
        </p:txBody>
      </p:sp>
      <p:sp>
        <p:nvSpPr>
          <p:cNvPr id="9" name="Rectangle 8"/>
          <p:cNvSpPr/>
          <p:nvPr/>
        </p:nvSpPr>
        <p:spPr>
          <a:xfrm>
            <a:off x="5696604" y="4638916"/>
            <a:ext cx="746234" cy="28749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Screen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784080" y="3480603"/>
            <a:ext cx="1653747" cy="0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312504" y="2699093"/>
            <a:ext cx="1409913" cy="2107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69726" y="3746525"/>
            <a:ext cx="0" cy="680684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267905" y="3691097"/>
            <a:ext cx="0" cy="736112"/>
          </a:xfrm>
          <a:prstGeom prst="line">
            <a:avLst/>
          </a:prstGeom>
          <a:ln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966116" y="4371199"/>
            <a:ext cx="836817" cy="4661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Image file store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39201" y="3787713"/>
            <a:ext cx="891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HTTP API</a:t>
            </a:r>
          </a:p>
          <a:p>
            <a:r>
              <a:rPr lang="en-US" sz="1400" i="1" dirty="0" smtClean="0"/>
              <a:t>Bluetooth</a:t>
            </a:r>
            <a:endParaRPr lang="en-US" sz="1400" i="1" dirty="0"/>
          </a:p>
        </p:txBody>
      </p:sp>
      <p:sp>
        <p:nvSpPr>
          <p:cNvPr id="21" name="Rectangle 20"/>
          <p:cNvSpPr/>
          <p:nvPr/>
        </p:nvSpPr>
        <p:spPr>
          <a:xfrm>
            <a:off x="8850695" y="1491816"/>
            <a:ext cx="1004554" cy="5035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3D 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model</a:t>
            </a:r>
          </a:p>
          <a:p>
            <a:pPr algn="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(Minecraft)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192020" y="1948266"/>
            <a:ext cx="836817" cy="4661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Priority logic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55085" y="2559014"/>
            <a:ext cx="1092793" cy="4661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Adv. Image recognition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192021" y="2554709"/>
            <a:ext cx="836817" cy="4661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route planning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32133" y="2772950"/>
            <a:ext cx="1129635" cy="32631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ct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Lightbridge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33036" y="2772950"/>
            <a:ext cx="1113455" cy="46616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ctr"/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object recognition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37384" y="1444205"/>
            <a:ext cx="1113455" cy="35806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Navigation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72531" y="1436550"/>
            <a:ext cx="920486" cy="4622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ct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VR headset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3036" y="2056542"/>
            <a:ext cx="956464" cy="46616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battery</a:t>
            </a:r>
            <a:b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extension</a:t>
            </a:r>
          </a:p>
        </p:txBody>
      </p:sp>
      <p:cxnSp>
        <p:nvCxnSpPr>
          <p:cNvPr id="38" name="Straight Connector 37"/>
          <p:cNvCxnSpPr>
            <a:endCxn id="39" idx="2"/>
          </p:cNvCxnSpPr>
          <p:nvPr/>
        </p:nvCxnSpPr>
        <p:spPr>
          <a:xfrm flipV="1">
            <a:off x="6063562" y="1995394"/>
            <a:ext cx="0" cy="1044803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510862" y="1533138"/>
            <a:ext cx="1105400" cy="46225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ct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Google</a:t>
            </a:r>
            <a:b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Chromecast</a:t>
            </a:r>
          </a:p>
        </p:txBody>
      </p:sp>
      <p:sp>
        <p:nvSpPr>
          <p:cNvPr id="4" name="Rectangle 3"/>
          <p:cNvSpPr/>
          <p:nvPr/>
        </p:nvSpPr>
        <p:spPr>
          <a:xfrm>
            <a:off x="5416274" y="2515069"/>
            <a:ext cx="2255496" cy="1168391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ct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Handset Android/iPhone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89038" y="2132596"/>
            <a:ext cx="1105400" cy="25789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ctr"/>
            <a:r>
              <a:rPr lang="en-US" sz="1400" dirty="0" err="1" smtClean="0">
                <a:latin typeface="Avenir Book" charset="0"/>
                <a:ea typeface="Avenir Book" charset="0"/>
                <a:cs typeface="Avenir Book" charset="0"/>
              </a:rPr>
              <a:t>WiFi</a:t>
            </a:r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 router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3780715" y="3988192"/>
            <a:ext cx="1514" cy="443526"/>
          </a:xfrm>
          <a:prstGeom prst="line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878611" y="3123328"/>
            <a:ext cx="1073455" cy="4661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anomaly</a:t>
            </a:r>
            <a:br>
              <a:rPr lang="en-US" sz="140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detection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936663" y="4359166"/>
            <a:ext cx="949112" cy="4661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r"/>
            <a:r>
              <a:rPr lang="en-US" sz="1400" smtClean="0">
                <a:latin typeface="Avenir Book" charset="0"/>
                <a:ea typeface="Avenir Book" charset="0"/>
                <a:cs typeface="Avenir Book" charset="0"/>
              </a:rPr>
              <a:t>Image key store</a:t>
            </a:r>
            <a:endParaRPr lang="en-US" sz="1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9415338" y="3691097"/>
            <a:ext cx="60523" cy="680684"/>
          </a:xfrm>
          <a:prstGeom prst="line">
            <a:avLst/>
          </a:prstGeom>
          <a:ln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0380957" y="3690515"/>
            <a:ext cx="60523" cy="680684"/>
          </a:xfrm>
          <a:prstGeom prst="line">
            <a:avLst/>
          </a:prstGeom>
          <a:ln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62030" y="3194395"/>
            <a:ext cx="902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telemetry</a:t>
            </a:r>
            <a:br>
              <a:rPr lang="en-US" sz="1400" smtClean="0"/>
            </a:br>
            <a:r>
              <a:rPr lang="en-US" sz="1400" smtClean="0"/>
              <a:t>&amp; video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2912250" y="1409377"/>
            <a:ext cx="1079859" cy="4622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ct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Payload</a:t>
            </a:r>
          </a:p>
          <a:p>
            <a:pPr algn="ct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component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445342" y="1160348"/>
            <a:ext cx="901103" cy="31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iPhone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20812" y="1158913"/>
            <a:ext cx="1249360" cy="31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LTE cellular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9211" y="3274022"/>
            <a:ext cx="1455277" cy="31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r>
              <a:rPr lang="en-US" sz="140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Deep learning</a:t>
            </a:r>
            <a:endParaRPr lang="en-US" sz="14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49068" y="3559879"/>
            <a:ext cx="2235834" cy="31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r>
              <a:rPr lang="en-US" sz="140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AprilTags recognition</a:t>
            </a:r>
            <a:endParaRPr lang="en-US" sz="14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0" name="Elbow Connector 9"/>
          <p:cNvCxnSpPr>
            <a:stCxn id="41" idx="0"/>
            <a:endCxn id="7" idx="0"/>
          </p:cNvCxnSpPr>
          <p:nvPr/>
        </p:nvCxnSpPr>
        <p:spPr>
          <a:xfrm rot="16200000" flipH="1">
            <a:off x="6672959" y="-1811402"/>
            <a:ext cx="28670" cy="6470228"/>
          </a:xfrm>
          <a:prstGeom prst="bentConnector3">
            <a:avLst>
              <a:gd name="adj1" fmla="val -7973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210055" y="3875351"/>
            <a:ext cx="836817" cy="46616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pPr algn="ctr"/>
            <a:r>
              <a:rPr lang="en-US" sz="1400" dirty="0" smtClean="0">
                <a:latin typeface="Avenir Book" charset="0"/>
                <a:ea typeface="Avenir Book" charset="0"/>
                <a:cs typeface="Avenir Book" charset="0"/>
              </a:rPr>
              <a:t>route planning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63072" y="4166348"/>
            <a:ext cx="965144" cy="4622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rtlCol="0" anchor="t"/>
          <a:lstStyle/>
          <a:p>
            <a:r>
              <a:rPr lang="en-US" sz="140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stick controller</a:t>
            </a:r>
            <a:endParaRPr lang="en-US" sz="14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7" grpId="0" animBg="1"/>
      <p:bldP spid="8" grpId="0" animBg="1"/>
      <p:bldP spid="6" grpId="0" animBg="1"/>
      <p:bldP spid="9" grpId="0" animBg="1"/>
      <p:bldP spid="42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3" grpId="0" animBg="1"/>
      <p:bldP spid="39" grpId="0" animBg="1"/>
      <p:bldP spid="4" grpId="0" animBg="1"/>
      <p:bldP spid="48" grpId="0" animBg="1"/>
      <p:bldP spid="53" grpId="0" animBg="1"/>
      <p:bldP spid="54" grpId="0" animBg="1"/>
      <p:bldP spid="41" grpId="0" animBg="1"/>
      <p:bldP spid="44" grpId="0"/>
      <p:bldP spid="45" grpId="0"/>
      <p:bldP spid="50" grpId="0"/>
      <p:bldP spid="51" grpId="0"/>
      <p:bldP spid="52" grpId="0" animBg="1"/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5386</TotalTime>
  <Words>61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 Mar</dc:creator>
  <cp:lastModifiedBy>Mar, Wilson</cp:lastModifiedBy>
  <cp:revision>48</cp:revision>
  <dcterms:created xsi:type="dcterms:W3CDTF">2016-02-06T02:15:01Z</dcterms:created>
  <dcterms:modified xsi:type="dcterms:W3CDTF">2016-02-25T13:35:35Z</dcterms:modified>
</cp:coreProperties>
</file>