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c2a794fc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c2a794fc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c2a794fc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c2a794fc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c2a794fc3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c2a794fc3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c2a794fc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c2a794fc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c2a794fc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c2a794fc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c2a794fc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c2a794fc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8c2a794fc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8c2a794fc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c2a794fc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c2a794fc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c2a794fc3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c2a794fc3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c2a794fc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c2a794fc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c2a794fc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c2a794fc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c2a794fc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c2a794fc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c2a794fc3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c2a794fc3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c2a794fc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c2a794fc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c2a794fc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c2a794fc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unakbanik/the-movies-dataset" TargetMode="External"/><Relationship Id="rId7" Type="http://schemas.openxmlformats.org/officeDocument/2006/relationships/hyperlink" Target="https://www.javatpoint.com/data-cleaning-in-data-min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oginworks.com/blogs/how-to-work-with-data-summarization-techniques-in-data-mining/" TargetMode="External"/><Relationship Id="rId5" Type="http://schemas.openxmlformats.org/officeDocument/2006/relationships/hyperlink" Target="https://www.javatpoint.com/data-integration-in-data-mining" TargetMode="External"/><Relationship Id="rId4" Type="http://schemas.openxmlformats.org/officeDocument/2006/relationships/hyperlink" Target="https://monkeylearn.com/blog/data-preprocess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053250" y="639550"/>
            <a:ext cx="7786800" cy="15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Data Mining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Movie success prediction model using decision tree</a:t>
            </a:r>
            <a:endParaRPr b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39200" y="3811225"/>
            <a:ext cx="42555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Instructor: Aparna Varde</a:t>
            </a:r>
            <a:endParaRPr sz="18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CSIT - 558: Data Mining</a:t>
            </a:r>
            <a:endParaRPr sz="18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Montclair State University, NJ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053250" y="2485850"/>
            <a:ext cx="8030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By Yamini Pathuri, Koundinya Raghava Nerella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Labelling the success index 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4075"/>
            <a:ext cx="8812874" cy="35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data and month column to create single input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102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025" y="2994775"/>
            <a:ext cx="6696049" cy="20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Countvectorizer and Decision Tree Classifier: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9" cy="3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Demo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100"/>
            <a:ext cx="8839200" cy="156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11863"/>
            <a:ext cx="68961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25" y="816650"/>
            <a:ext cx="7343775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Though our model predicts the success of a movie, it is not accurate as we have chosen only two parameters.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aimed to keep the model simple in this assignment, as we focused on understanding the classifying techniques that we used.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goal is to consider more factors in future model (example:  success record of the director, lead actor, plot line, user count and their average ratings  etc.,) and build an efficient success predictor model.   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https://www.kaggle.com/datasets/rounakbanik/the-movies-dataset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https://monkeylearn.com/blog/data-preprocessing/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https://www.javatpoint.com/data-integration-in-data-mining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https://www.loginworks.com/blogs/how-to-work-with-data-summarization-techniques-in-data-mining/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https://www.javatpoint.com/data-cleaning-in-data-mining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243575" y="1870163"/>
            <a:ext cx="41979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data is taken from Kaggle and consists of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metadata for all 45,000 movies listed in the Full MovieLens Dataset. The dataset consists of movies released on or before July 2017.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We have considered 'id', 'genres', 'budget', 'revenue', 'release_date' for building our prediction model.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1750275"/>
            <a:ext cx="4197901" cy="3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have chosen a simple goal of predicting the movie success based on it’s genre and release month.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are aiming to build a model which takes the genre name and the release month as input and predicts how successful or unsuccessful the movie would be in terms of box office collections.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cleaning and transformation for making the data suitable for our prediction technique.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vectorizer to make the input compatible with the classifier.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decision tree classifier for the classification of the data based on its box office success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tool which take genre and month as sample input and tells us how successful the movie would be.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359650"/>
            <a:ext cx="70305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genres column in our data has 3 genres for each movie and we would like to focus only its primary genre for our analysis and eliminate the rest.. </a:t>
            </a:r>
            <a:endParaRPr sz="14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00" y="2077550"/>
            <a:ext cx="6937714" cy="2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32788"/>
            <a:ext cx="8839201" cy="42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month from the release date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38" y="1521050"/>
            <a:ext cx="7646323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profit percentage and creating a success index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9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3425"/>
            <a:ext cx="8839201" cy="8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0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Nunito</vt:lpstr>
      <vt:lpstr>Arial</vt:lpstr>
      <vt:lpstr>Raleway</vt:lpstr>
      <vt:lpstr>Maven Pro</vt:lpstr>
      <vt:lpstr>Momentum</vt:lpstr>
      <vt:lpstr>Predictive Data Mining Movie success prediction model using decision tree</vt:lpstr>
      <vt:lpstr>Data Description</vt:lpstr>
      <vt:lpstr>Goals:</vt:lpstr>
      <vt:lpstr>Techniques used</vt:lpstr>
      <vt:lpstr>Execution</vt:lpstr>
      <vt:lpstr>PowerPoint Presentation</vt:lpstr>
      <vt:lpstr>Extracting month from the release date</vt:lpstr>
      <vt:lpstr>Calculating profit percentage and creating a success index</vt:lpstr>
      <vt:lpstr>PowerPoint Presentation</vt:lpstr>
      <vt:lpstr>Labelling the success index </vt:lpstr>
      <vt:lpstr>Merging data and month column to create single input</vt:lpstr>
      <vt:lpstr>Using Countvectorizer and Decision Tree Classifier:</vt:lpstr>
      <vt:lpstr>Prototype and Demo</vt:lpstr>
      <vt:lpstr>PowerPoint Presentation</vt:lpstr>
      <vt:lpstr>Conclusion and future work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Data Mining Movie success prediction model using decision tree</dc:title>
  <cp:lastModifiedBy>Koundinya Raghava Nerella</cp:lastModifiedBy>
  <cp:revision>1</cp:revision>
  <dcterms:modified xsi:type="dcterms:W3CDTF">2023-03-03T23:28:44Z</dcterms:modified>
</cp:coreProperties>
</file>