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C23C-1035-CC4C-9F0E-D185D723E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D4FD6-6E7E-B041-B522-B2A8F72C1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502D9-DB63-9D46-BACE-86DCF292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8DFE-299A-5B4F-B219-B57121892C23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55E63-ABF6-9E45-8670-550B0779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E28C1-EE4E-6A4F-991D-6FC43825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6D3A-A6C8-B641-AAD1-F7D48D7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7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3A04-4B7A-E04E-9530-988F6188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B17B2-1A95-644D-81C3-F97907A80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6ECD4-35F5-3C43-A71E-32F09530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8DFE-299A-5B4F-B219-B57121892C23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0BB27-5D01-4246-A8BD-F9F191EB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F4298-0D45-984E-84BA-1E3711F9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6D3A-A6C8-B641-AAD1-F7D48D7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8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9F578A-7401-7943-B7BC-34D79C605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CEA36-B7B1-E040-B388-0EBCC4FF6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8F907-C310-DA42-8ED5-37A8D9B8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8DFE-299A-5B4F-B219-B57121892C23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6A81D-5B43-6445-8D92-25928FD6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2B76B-32C8-D245-8501-3FE94C7D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6D3A-A6C8-B641-AAD1-F7D48D7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2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2768-4E97-3A47-8A29-9125FAF6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87773-B1F3-DB48-B76C-81293A54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FC744-087A-EE44-BA74-49254A02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8DFE-299A-5B4F-B219-B57121892C23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2FFFF-F0BB-884C-A61E-EC5D5C49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593DD-19A6-6543-A296-F00EF18E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6D3A-A6C8-B641-AAD1-F7D48D7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1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B29F-6335-3648-B8A8-E223D4C1C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4D57E-0D11-8649-B16F-399737618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9842A-CBB9-B143-A713-A90C86B4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8DFE-299A-5B4F-B219-B57121892C23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6185D-9B2B-EE45-90D4-B7E0A002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CDF0C-0409-2444-AB8A-D2171A2C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6D3A-A6C8-B641-AAD1-F7D48D7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6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8FF8-8923-EC46-A8B1-D1E0226B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22A50-97D2-234B-A497-0A1A45CE6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585E7-8078-5449-A5DC-F7689C6FE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B0E26-33A6-F641-9792-8FB19C71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8DFE-299A-5B4F-B219-B57121892C23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7626A-D109-0C4A-925D-FCC7414C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70F6F-FAF1-D942-AA54-16ACCC49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6D3A-A6C8-B641-AAD1-F7D48D7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8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9FD9-6F98-E341-BC7E-8D602DF0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C3B96-901A-C345-8794-5AA8B400A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E325B-933F-DF46-9794-87E69652D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74F20-FD72-A341-833F-940077BDA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C95BE-73DD-714E-A792-432C7E54F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42E48-4515-5743-828C-8FC7BA4F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8DFE-299A-5B4F-B219-B57121892C23}" type="datetimeFigureOut">
              <a:rPr lang="en-US" smtClean="0"/>
              <a:t>4/3/20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3239B-718A-9B49-82BF-A177D863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E5CC4-5185-B048-B8CD-5054E97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6D3A-A6C8-B641-AAD1-F7D48D7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3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FC3F-E27A-C447-8299-D4F522CF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80BA9-1CC1-AE46-B15B-C659B6C5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8DFE-299A-5B4F-B219-B57121892C23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F359A-B673-794A-A052-F354DEB6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58116-5D0E-6A47-945A-04BF8A9A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6D3A-A6C8-B641-AAD1-F7D48D7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4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2FE72-EFA7-F946-9A72-AA434A15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8DFE-299A-5B4F-B219-B57121892C23}" type="datetimeFigureOut">
              <a:rPr lang="en-US" smtClean="0"/>
              <a:t>4/3/20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5CF8E-78DC-FB40-9347-8AC9A6AA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3A55D-B80D-A847-BB83-313B25D8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6D3A-A6C8-B641-AAD1-F7D48D7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6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197D-6B49-BC46-A574-FA989B0D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5558-74D2-6948-8DE2-1F64600C1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133D6-8777-EC47-9478-CB208D46E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57EA5-C158-FE4E-8FAE-AC6A4BF3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8DFE-299A-5B4F-B219-B57121892C23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78776-42BF-FA46-9218-F835D41C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0E1D1-4C0F-184B-8E68-3E7389E1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6D3A-A6C8-B641-AAD1-F7D48D7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0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9F76-FBC9-BA45-89FB-5C90A349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36EE4-A4B0-244C-86AA-FC56048CF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0B9A4-E7D1-0443-A691-CE5B5DA20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A0FBF-B479-B640-B0C2-DAA5505C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8DFE-299A-5B4F-B219-B57121892C23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8FD8F-8D6C-AE4C-B9B6-E76EC30F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2A66E-E82E-D348-8025-B48098E3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6D3A-A6C8-B641-AAD1-F7D48D7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0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46157-7AB8-2D4E-AEA9-23973A0C4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78972-E15A-6C40-9E7E-70B0A1EC4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6CC4F-2BCC-9944-99A8-291CB2475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58DFE-299A-5B4F-B219-B57121892C23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F7B0-3CB9-A543-B9D1-AC8E4C822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D5A65-F644-4441-BCF2-4FD14F39F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A6D3A-A6C8-B641-AAD1-F7D48D78B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4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8101-DC29-194D-AB6A-4FA7F6706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Zoom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ABFF7-2014-354A-9281-A50AB1091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Karl Unverferth</a:t>
            </a:r>
          </a:p>
        </p:txBody>
      </p:sp>
    </p:spTree>
    <p:extLst>
      <p:ext uri="{BB962C8B-B14F-4D97-AF65-F5344CB8AC3E}">
        <p14:creationId xmlns:p14="http://schemas.microsoft.com/office/powerpoint/2010/main" val="211990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D260-803D-334C-94DB-D8A9566E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DF22-690D-3741-BB0F-DC53F4E11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3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Zoom Case Study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Zoom Case Study</dc:title>
  <dc:creator>Karl Unverferth</dc:creator>
  <cp:lastModifiedBy>Karl Unverferth</cp:lastModifiedBy>
  <cp:revision>1</cp:revision>
  <dcterms:created xsi:type="dcterms:W3CDTF">2020-04-03T16:06:52Z</dcterms:created>
  <dcterms:modified xsi:type="dcterms:W3CDTF">2020-04-03T16:08:34Z</dcterms:modified>
</cp:coreProperties>
</file>