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FB6-5010-4579-BC12-9B4C8397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C9FEB-9201-402C-93FC-F9637F04C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5D39-E827-4CCC-968E-A21CC0FC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ADF7-D344-4433-8197-4378D597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9324-823C-4456-80D6-2E8BDE6C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3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6D91-A1BE-4DA7-B6B7-E9281D83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18D05-CF46-47B8-8AB6-D56E07D71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B7F1-FD89-49BB-9599-7CFA5F7F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B798-4722-4600-B528-562B669A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DC03-B76B-4D5C-A98F-8771D57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9611A-E050-49F9-AA27-54D7E53E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CD8CD-C1DD-40ED-AD3F-FFF0EB521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0F854-6A9D-4F6A-A750-A6E6A34E8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B20E-FF03-46C2-A682-F436E37E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5DAF-612F-49E5-9FC7-C9E4E641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B8BC-313B-463F-AF53-A3B29D4A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9A-BDE0-49AC-9E7B-672C282F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CC74-DB76-4C62-9571-0B7F6510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B463-F477-4CD8-AFD4-A6663EC5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464B-96BE-4569-8901-488D17A4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FA6B-537D-44FA-97AD-EE3A99C6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756F0-581B-4E52-AF71-18F5366EF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3648-0782-4CB7-AD77-7C18EE2D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7AF7-131C-4E6C-8668-B29AA6F1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EB46-81F2-485D-8D06-61129906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FFD2-7E35-4E2B-9886-E1889688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4DEB-B8B8-4F59-97E2-6204A1992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13846-C6FD-4CB5-BAB8-A3417D62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AC331-25AC-4393-A9D3-C9152105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A55F-EBB7-4DA5-B7A5-0C466D8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0371A-BB30-432B-A279-CECF1FAF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6F9C-2320-45D0-B172-0D4DF66D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3AD81-224E-48B9-9BF9-3B02ED27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25812-5E75-48EE-9E7F-74F3130FC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6E76A-2DC3-4C76-A676-350980759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B0340-3EDD-4F02-9AE6-9683DCF73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309E9-69BC-4CED-8FA4-22CBBF49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A5AB2-4F72-4943-8AA6-F8FC408A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68AD2-6FB1-41A9-8450-B2BDB8DA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C84-536B-4ABF-ADF7-A83E9C84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08783-4D01-4780-B456-481CEE7C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AA95-C588-40A6-A13D-22549B6E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9A4BC-E355-4E92-9AE4-1A51AC3A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57111-1B0F-49B9-86D8-F5B7D3BE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AC861-9C27-43E7-B208-6F8F9FF9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5445-C487-4A41-8E16-656D4833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C012-2334-42F3-9C4B-70BC8DD1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EE3E-AD4D-4723-B048-C758BF14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4FB7-96F6-445C-8EAE-44276B55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2A87-C724-4F7F-BFD3-828DD07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8153B-2E2C-4FDB-9A6B-93693EEC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E639-D19E-49D0-9FC2-0964BA4D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F409-F760-4AB1-AC27-03644B41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976BB-A468-4D44-85BE-1146E5D66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F71D9-9F97-4700-AE78-629E319DE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C4D55-3BC8-4AB5-91C8-F35FAB5C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7F7C-E9F2-4229-BF48-03E2E2DD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24053-7A81-43FB-8413-E1165716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1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2D033-FD82-4316-A753-0A83FD05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57114-42FE-4151-B8F8-BD58EE07C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E8E9-7E8E-4FB7-BA16-913DF80D0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A270-AE51-4FC8-9158-0BF499F811B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9E180-CC74-46C5-A912-02D34D2E3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6C13-2797-4BFE-81A6-16376E356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B824-5DEB-4CD1-BDDD-D8A254A3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9E846BC9-48C5-4BA9-ADC8-F7CC38481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266" y="0"/>
            <a:ext cx="107134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kourosh</dc:creator>
  <cp:lastModifiedBy>kourosh</cp:lastModifiedBy>
  <cp:revision>9</cp:revision>
  <dcterms:created xsi:type="dcterms:W3CDTF">2022-07-27T12:43:13Z</dcterms:created>
  <dcterms:modified xsi:type="dcterms:W3CDTF">2022-07-31T05:45:21Z</dcterms:modified>
</cp:coreProperties>
</file>