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9" r:id="rId10"/>
    <p:sldId id="263" r:id="rId11"/>
    <p:sldId id="26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20" Type="http://schemas.microsoft.com/office/2016/11/relationships/changesInfo" Target="changesInfos/changesInfo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jpe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 /><Relationship Id="rId2" Type="http://schemas.openxmlformats.org/officeDocument/2006/relationships/image" Target="../media/image16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6.jp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8.jpe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0.jpe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4.jpe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 /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</a:t>
            </a:r>
            <a:endParaRPr lang="en-US" sz="2400" dirty="0"/>
          </a:p>
          <a:p>
            <a:r>
              <a:rPr lang="en-US" sz="2400" dirty="0"/>
              <a:t>REGISTER NO:</a:t>
            </a:r>
          </a:p>
          <a:p>
            <a:r>
              <a:rPr lang="en-US" sz="2400" dirty="0"/>
              <a:t>DEPARTMENT:</a:t>
            </a:r>
          </a:p>
          <a:p>
            <a:r>
              <a:rPr lang="en-US" sz="2400" dirty="0"/>
              <a:t>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C71C470C-A006-6D81-40E9-24624FED94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339" y="1"/>
            <a:ext cx="12634232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75ED21-F8C1-EA39-F291-2F2C3D1DA9B7}"/>
              </a:ext>
            </a:extLst>
          </p:cNvPr>
          <p:cNvSpPr txBox="1"/>
          <p:nvPr/>
        </p:nvSpPr>
        <p:spPr>
          <a:xfrm>
            <a:off x="4863108" y="247888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FFFF8E37-D943-E03C-C095-261C985F3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9A0402A-E496-12F2-4B7B-347130CE6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47984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7">
            <a:extLst>
              <a:ext uri="{FF2B5EF4-FFF2-40B4-BE49-F238E27FC236}">
                <a16:creationId xmlns:a16="http://schemas.microsoft.com/office/drawing/2014/main" id="{A604715C-9296-7422-CA59-307F996EC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4" y="1"/>
            <a:ext cx="12125325" cy="687783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11B23DF-6AAF-589D-9ADD-638BC2E99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015" y="0"/>
            <a:ext cx="126087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9904-6489-7916-EC56-429E023E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0255F-DC7E-ED52-D89D-4A6C93A73B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2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3">
            <a:extLst>
              <a:ext uri="{FF2B5EF4-FFF2-40B4-BE49-F238E27FC236}">
                <a16:creationId xmlns:a16="http://schemas.microsoft.com/office/drawing/2014/main" id="{CA992973-B2ED-0D16-2B92-1B01CC3F4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0"/>
            <a:ext cx="12344400" cy="74148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827E4910-6FA5-D76E-7517-F60531438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016" y="-142876"/>
            <a:ext cx="12608719" cy="7000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8177BFE9-B8A9-E5DE-5401-2BA444F3B1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BCA32E7D-D8F2-B3C5-5E84-D27B84EE2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453" y="0"/>
            <a:ext cx="12457509" cy="70901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AF1B24DA-EE40-F688-F63F-DF7672D4F3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3012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2DB0B84B-FC82-D103-7BFB-530D19659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453" y="0"/>
            <a:ext cx="12680155" cy="68580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B5390EBC-49E1-54FD-D370-9D047F3A4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453" y="0"/>
            <a:ext cx="12680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Guest User</cp:lastModifiedBy>
  <cp:revision>13</cp:revision>
  <dcterms:created xsi:type="dcterms:W3CDTF">2024-03-29T15:07:22Z</dcterms:created>
  <dcterms:modified xsi:type="dcterms:W3CDTF">2024-08-31T16:51:13Z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