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35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38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9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8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0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41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R</a:t>
            </a:r>
            <a:r>
              <a:rPr sz="2400" lang="en-US"/>
              <a:t>.</a:t>
            </a:r>
            <a:r>
              <a:rPr sz="2400" lang="en-US"/>
              <a:t>K</a:t>
            </a:r>
            <a:r>
              <a:rPr sz="2400" lang="en-US"/>
              <a:t>o</a:t>
            </a:r>
            <a:r>
              <a:rPr sz="2400" lang="en-US"/>
              <a:t>u</a:t>
            </a:r>
            <a:r>
              <a:rPr sz="2400" lang="en-US"/>
              <a:t>s</a:t>
            </a:r>
            <a:r>
              <a:rPr sz="2400" lang="en-US"/>
              <a:t>a</a:t>
            </a:r>
            <a:r>
              <a:rPr sz="2400" lang="en-US"/>
              <a:t>l</a:t>
            </a:r>
            <a:r>
              <a:rPr sz="2400" lang="en-US"/>
              <a:t>y</a:t>
            </a:r>
            <a:r>
              <a:rPr sz="2400" lang="en-US"/>
              <a:t>a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9</a:t>
            </a:r>
            <a:r>
              <a:rPr dirty="0" sz="2400" lang="en-US"/>
              <a:t>9</a:t>
            </a:r>
            <a:r>
              <a:rPr dirty="0" sz="2400" lang="en-US"/>
              <a:t>9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C</a:t>
            </a:r>
            <a:r>
              <a:rPr dirty="0" sz="2400" lang="en-US"/>
              <a:t>S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k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w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y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f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w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12" name=""/>
          <p:cNvSpPr txBox="1"/>
          <p:nvPr/>
        </p:nvSpPr>
        <p:spPr>
          <a:xfrm rot="21600000">
            <a:off x="711523" y="1698607"/>
            <a:ext cx="7026993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13" name=""/>
          <p:cNvSpPr txBox="1"/>
          <p:nvPr/>
        </p:nvSpPr>
        <p:spPr>
          <a:xfrm>
            <a:off x="6168564" y="3219450"/>
            <a:ext cx="1927436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14" name=""/>
          <p:cNvSpPr txBox="1"/>
          <p:nvPr/>
        </p:nvSpPr>
        <p:spPr>
          <a:xfrm flipH="1">
            <a:off x="6090451" y="3219450"/>
            <a:ext cx="2516743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2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133457" y="1314342"/>
            <a:ext cx="8621607" cy="4229315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315794" y="707673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29" name=""/>
          <p:cNvSpPr txBox="1"/>
          <p:nvPr/>
        </p:nvSpPr>
        <p:spPr>
          <a:xfrm rot="21558428">
            <a:off x="326216" y="2013953"/>
            <a:ext cx="7307570" cy="17678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  <a:latin typeface="Arial"/>
              </a:rPr>
              <a:t>1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fy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G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rities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2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erstand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3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ment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g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4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Continuous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g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uation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6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5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6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61" name="TextBox 22"/>
          <p:cNvSpPr txBox="1"/>
          <p:nvPr/>
        </p:nvSpPr>
        <p:spPr>
          <a:xfrm>
            <a:off x="1217522" y="2123271"/>
            <a:ext cx="8593228" cy="1412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6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7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3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75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1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2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3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76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77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78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7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8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8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84" name=""/>
          <p:cNvSpPr txBox="1"/>
          <p:nvPr/>
        </p:nvSpPr>
        <p:spPr>
          <a:xfrm>
            <a:off x="834072" y="241935"/>
            <a:ext cx="4572000" cy="5120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
t:*
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
"As a human resources analyst, I need to analyze the gender distribution of our company's workforce to identify potential disparities and inform diversity and inclusion initiatives.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8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8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6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8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7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90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"/>
          <p:cNvSpPr txBox="1"/>
          <p:nvPr/>
        </p:nvSpPr>
        <p:spPr>
          <a:xfrm>
            <a:off x="739774" y="2146935"/>
            <a:ext cx="4572000" cy="34442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Project Goal:
To analyze the gender distribution within an organization using Excel, providing insights into gender diversity and potential areas for improvement.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9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0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31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5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32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33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34" name=""/>
          <p:cNvSpPr txBox="1"/>
          <p:nvPr/>
        </p:nvSpPr>
        <p:spPr>
          <a:xfrm>
            <a:off x="723900" y="2019300"/>
            <a:ext cx="4000000" cy="5120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rces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(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)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ssional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(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&amp;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)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chers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nment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937346" cy="3248025"/>
          </a:xfrm>
          <a:prstGeom prst="rect"/>
        </p:spPr>
      </p:pic>
      <p:sp>
        <p:nvSpPr>
          <p:cNvPr id="104862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56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26" name=""/>
          <p:cNvSpPr txBox="1"/>
          <p:nvPr/>
        </p:nvSpPr>
        <p:spPr>
          <a:xfrm>
            <a:off x="3234350" y="2426017"/>
            <a:ext cx="5113109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ced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standing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Identification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tive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12" name=""/>
          <p:cNvSpPr txBox="1"/>
          <p:nvPr/>
        </p:nvSpPr>
        <p:spPr>
          <a:xfrm>
            <a:off x="7100883" y="7617798"/>
            <a:ext cx="1271427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13" name=""/>
          <p:cNvSpPr txBox="1"/>
          <p:nvPr/>
        </p:nvSpPr>
        <p:spPr>
          <a:xfrm>
            <a:off x="2576287" y="8383609"/>
            <a:ext cx="1156296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14" name=""/>
          <p:cNvSpPr txBox="1"/>
          <p:nvPr/>
        </p:nvSpPr>
        <p:spPr>
          <a:xfrm flipH="1">
            <a:off x="1383939" y="7873069"/>
            <a:ext cx="720317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15" name=""/>
          <p:cNvSpPr txBox="1"/>
          <p:nvPr/>
        </p:nvSpPr>
        <p:spPr>
          <a:xfrm>
            <a:off x="755332" y="1543049"/>
            <a:ext cx="4690777" cy="21869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  <a:latin typeface="Arial"/>
              </a:rPr>
              <a:t>1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2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y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3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y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4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g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5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y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5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59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0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1" name="TextBox 8"/>
          <p:cNvSpPr txBox="1"/>
          <p:nvPr/>
        </p:nvSpPr>
        <p:spPr>
          <a:xfrm>
            <a:off x="2729023" y="1695449"/>
            <a:ext cx="6853125" cy="47015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stands out by offering a unique combination of features and benefits that create a truly exceptional experience: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lysis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2024-03-28T06:07:22Z</dcterms:created>
  <dcterms:modified xsi:type="dcterms:W3CDTF">2024-09-30T09:51:33Z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b0c33b3f175a496dbe3d8b18784257c3</vt:lpwstr>
  </property>
</Properties>
</file>