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3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anchor="b" bIns="0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6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bIns="91440" tIns="91440">
            <a:normAutofit/>
          </a:bodyPr>
          <a:lstStyle>
            <a:lvl1pPr algn="l" indent="0" marL="0">
              <a:buNone/>
              <a:defRPr baseline="0" b="0" cap="all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p>
            <a:endParaRPr lang="en-IN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0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2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29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7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90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/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1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algn="l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/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cap="all" sz="32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8519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80060" y="798973"/>
            <a:ext cx="81101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3" name="TextBox 13"/>
          <p:cNvSpPr txBox="1"/>
          <p:nvPr/>
        </p:nvSpPr>
        <p:spPr>
          <a:xfrm>
            <a:off x="1725714" y="3324646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 :  </a:t>
            </a:r>
            <a:r>
              <a:rPr altLang="ta-IN" dirty="0" sz="2400" lang="en-US"/>
              <a:t>A</a:t>
            </a:r>
            <a:r>
              <a:rPr altLang="ta-IN" dirty="0" sz="2400" lang="en-US"/>
              <a:t>.</a:t>
            </a:r>
            <a:r>
              <a:rPr altLang="ta-IN" dirty="0" sz="2400" lang="en-US"/>
              <a:t>K</a:t>
            </a:r>
            <a:r>
              <a:rPr altLang="ta-IN" dirty="0" sz="2400" lang="en-US"/>
              <a:t>O</a:t>
            </a:r>
            <a:r>
              <a:rPr altLang="ta-IN" dirty="0" sz="2400" lang="en-US"/>
              <a:t>U</a:t>
            </a:r>
            <a:r>
              <a:rPr altLang="ta-IN" dirty="0" sz="2400" lang="en-US"/>
              <a:t>S</a:t>
            </a:r>
            <a:r>
              <a:rPr altLang="ta-IN" dirty="0" sz="2400" lang="en-US"/>
              <a:t>A</a:t>
            </a:r>
            <a:r>
              <a:rPr altLang="ta-IN" dirty="0" sz="2400" lang="en-US"/>
              <a:t>L</a:t>
            </a:r>
            <a:r>
              <a:rPr altLang="ta-IN" dirty="0" sz="2400" lang="en-US"/>
              <a:t>Y</a:t>
            </a:r>
            <a:r>
              <a:rPr altLang="ta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     :  312207</a:t>
            </a:r>
            <a:r>
              <a:rPr altLang="ta-IN" dirty="0" sz="2400" lang="en-US"/>
              <a:t>7</a:t>
            </a:r>
            <a:r>
              <a:rPr altLang="ta-IN" dirty="0" sz="2400" lang="en-US"/>
              <a:t>0</a:t>
            </a:r>
            <a:r>
              <a:rPr altLang="ta-IN" dirty="0" sz="2400" lang="en-US"/>
              <a:t>3</a:t>
            </a:r>
            <a:endParaRPr altLang="en-US" lang="zh-CN"/>
          </a:p>
          <a:p>
            <a:r>
              <a:rPr dirty="0" sz="2400" lang="en-US"/>
              <a:t>DEPARTMENT     :  B.COM 3</a:t>
            </a:r>
            <a:r>
              <a:rPr baseline="30000" dirty="0" sz="2400" lang="en-US"/>
              <a:t>rd</a:t>
            </a:r>
            <a:r>
              <a:rPr dirty="0" sz="2400" lang="en-US"/>
              <a:t> Year</a:t>
            </a:r>
          </a:p>
          <a:p>
            <a:r>
              <a:rPr sz="2400" lang="en-US"/>
              <a:t>COLLEGE            </a:t>
            </a:r>
            <a:r>
              <a:rPr dirty="0" sz="2400" lang="en-US"/>
              <a:t>:  PACHAIYAPPA'S COLLEGE CHENNAI-600030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-60837" y="-31864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6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362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7" name="TextBox 22"/>
          <p:cNvSpPr txBox="1"/>
          <p:nvPr/>
        </p:nvSpPr>
        <p:spPr>
          <a:xfrm>
            <a:off x="1094466" y="2358911"/>
            <a:ext cx="8593228" cy="650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 Salary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419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362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3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362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4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362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040572"/>
            <a:ext cx="2695574" cy="3248025"/>
          </a:xfrm>
          <a:prstGeom prst="rect"/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56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pmts21to25_2024@outlook.com</cp:lastModifiedBy>
  <dcterms:created xsi:type="dcterms:W3CDTF">2024-03-29T04:07:22Z</dcterms:created>
  <dcterms:modified xsi:type="dcterms:W3CDTF">2024-09-06T06:12:40Z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ef267672e5284c36a2e0715a186735af</vt:lpwstr>
  </property>
</Properties>
</file>