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5" r:id="rId1"/>
  </p:sldMasterIdLst>
  <p:notesMasterIdLst>
    <p:notesMasterId r:id="rId12"/>
  </p:notesMasterIdLst>
  <p:sldIdLst>
    <p:sldId id="256" r:id="rId2"/>
    <p:sldId id="261" r:id="rId3"/>
    <p:sldId id="262" r:id="rId4"/>
    <p:sldId id="268" r:id="rId5"/>
    <p:sldId id="263" r:id="rId6"/>
    <p:sldId id="267" r:id="rId7"/>
    <p:sldId id="264" r:id="rId8"/>
    <p:sldId id="26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95313" autoAdjust="0"/>
  </p:normalViewPr>
  <p:slideViewPr>
    <p:cSldViewPr snapToGrid="0" snapToObjects="1">
      <p:cViewPr varScale="1">
        <p:scale>
          <a:sx n="89" d="100"/>
          <a:sy n="89" d="100"/>
        </p:scale>
        <p:origin x="21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06CB0-A910-6948-97BE-ECF6DF4D6BD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9D62D-EFE2-7741-8F77-C52190DF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professor and everyone!</a:t>
            </a:r>
            <a:endParaRPr lang="en-US" baseline="0" dirty="0"/>
          </a:p>
          <a:p>
            <a:r>
              <a:rPr lang="en-US" baseline="0" dirty="0"/>
              <a:t>Myself, Dharmendra Hingu and she is </a:t>
            </a:r>
            <a:r>
              <a:rPr lang="en-US" baseline="0" dirty="0" err="1"/>
              <a:t>Harnisha</a:t>
            </a:r>
            <a:r>
              <a:rPr lang="en-US" baseline="0" dirty="0"/>
              <a:t> </a:t>
            </a:r>
            <a:r>
              <a:rPr lang="en-US" baseline="0" dirty="0" err="1"/>
              <a:t>Gevaria</a:t>
            </a:r>
            <a:r>
              <a:rPr lang="en-US" baseline="0" dirty="0"/>
              <a:t>, he is </a:t>
            </a:r>
            <a:r>
              <a:rPr lang="en-US" baseline="0" dirty="0" err="1"/>
              <a:t>Kushal</a:t>
            </a:r>
            <a:r>
              <a:rPr lang="en-US" baseline="0" dirty="0"/>
              <a:t> </a:t>
            </a:r>
            <a:r>
              <a:rPr lang="en-US" baseline="0" dirty="0" err="1"/>
              <a:t>Gevaria</a:t>
            </a:r>
            <a:r>
              <a:rPr lang="en-US" baseline="0" dirty="0"/>
              <a:t>. </a:t>
            </a:r>
          </a:p>
          <a:p>
            <a:r>
              <a:rPr lang="en-US" baseline="0" dirty="0"/>
              <a:t>Today we will demonstrate our project on Foreign currency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9D62D-EFE2-7741-8F77-C52190DFC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lets spend</a:t>
            </a:r>
            <a:r>
              <a:rPr lang="en-US" baseline="0" dirty="0"/>
              <a:t> little bit time on how we can achieve this?</a:t>
            </a:r>
          </a:p>
          <a:p>
            <a:r>
              <a:rPr lang="en-US" baseline="0" dirty="0"/>
              <a:t>Our main objective here is to build a system can predict the exchange rate for the next day or any number of  future days between the two currencies. </a:t>
            </a:r>
          </a:p>
          <a:p>
            <a:r>
              <a:rPr lang="en-US" baseline="0" dirty="0"/>
              <a:t>We propose two models, </a:t>
            </a:r>
          </a:p>
          <a:p>
            <a:r>
              <a:rPr lang="en-US" baseline="0" dirty="0"/>
              <a:t>First using Neural Network and second using a statistical method model namely ARIMA.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9D62D-EFE2-7741-8F77-C52190DFC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4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27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F82203A-398F-6440-9077-5D376A4D305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0CA2B5B-7966-774E-86DC-56E4F3C2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992702"/>
            <a:ext cx="9966960" cy="1708030"/>
          </a:xfrm>
        </p:spPr>
        <p:txBody>
          <a:bodyPr/>
          <a:lstStyle/>
          <a:p>
            <a:r>
              <a:rPr lang="en-US" sz="4400" dirty="0"/>
              <a:t>Evaluating Trading Decisions for EUR/INR: Insights from Technical Indicators</a:t>
            </a:r>
            <a:endParaRPr lang="en-US" sz="4400" cap="non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43A71E4-0BA1-28D2-0BCD-72643E651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338026"/>
            <a:ext cx="7891272" cy="1069848"/>
          </a:xfrm>
        </p:spPr>
        <p:txBody>
          <a:bodyPr/>
          <a:lstStyle/>
          <a:p>
            <a:r>
              <a:rPr lang="en-IN" dirty="0"/>
              <a:t>Satya </a:t>
            </a:r>
            <a:r>
              <a:rPr lang="en-IN" dirty="0" err="1"/>
              <a:t>Kowshik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62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4012-D1C9-9FD0-D0DD-A5986C42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and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B4EE-A002-7020-6C52-C13239A2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BOLLINGER BANDS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the "Close" price is near or below the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Lower_Band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,“.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the "Close" price is near or above the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Upper_Band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,“.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the "Close" price is between the bands.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Commodity channel index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&gt; 100: Indicates a potential overbought condition; a Sell signal.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&lt; -100: Indicates a potential oversold condition; a Buy signal.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100&gt;=CCI&gt;=-100: Neutral signal.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3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6364"/>
          </a:xfrm>
        </p:spPr>
        <p:txBody>
          <a:bodyPr/>
          <a:lstStyle/>
          <a:p>
            <a:r>
              <a:rPr lang="en-US" cap="none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main objective is to build a model that can predict the exchange rate for future days between two currencies.</a:t>
            </a:r>
          </a:p>
          <a:p>
            <a:r>
              <a:rPr lang="en-US" dirty="0"/>
              <a:t>Decision Tree Machine learning model is utilized to get the rates for 1 week from </a:t>
            </a:r>
            <a:r>
              <a:rPr lang="en-US" dirty="0" err="1"/>
              <a:t>sep</a:t>
            </a:r>
            <a:r>
              <a:rPr lang="en-US" dirty="0"/>
              <a:t> 30 2024.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C3C7D-5AC9-7F93-4B4C-6AF5687C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60" y="3655511"/>
            <a:ext cx="587774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A65B-5228-7242-FF13-72016D13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Decisions Based on Indicators - MA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18626B-32E7-0A2B-F0E0-0ABE14FFC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458576"/>
              </p:ext>
            </p:extLst>
          </p:nvPr>
        </p:nvGraphicFramePr>
        <p:xfrm>
          <a:off x="1069975" y="2120900"/>
          <a:ext cx="100583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697961738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176429652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417086072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33013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Moving_Average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93.367996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92.933450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4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93.722000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92.979500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9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92.574997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92.974350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92.877998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92.969650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6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93.438004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92.979550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5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93.481003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93.002550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2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92.280098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92.987805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8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9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utput image">
            <a:extLst>
              <a:ext uri="{FF2B5EF4-FFF2-40B4-BE49-F238E27FC236}">
                <a16:creationId xmlns:a16="http://schemas.microsoft.com/office/drawing/2014/main" id="{92F01AD5-F863-D5D4-6A58-86C1B6A44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7" y="759124"/>
            <a:ext cx="9333782" cy="428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4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B77D-7B60-22A5-0DA9-4ABD516A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BOLLINGER </a:t>
            </a:r>
            <a:r>
              <a:rPr lang="en-IN" dirty="0" err="1"/>
              <a:t>bANDS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F34664-10C2-A6F9-BBDA-0C628A11B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292656"/>
              </p:ext>
            </p:extLst>
          </p:nvPr>
        </p:nvGraphicFramePr>
        <p:xfrm>
          <a:off x="1069975" y="2120900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709552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540797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1008623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7884868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0700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Upper_Band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Lower_Band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6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93.367996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93.661348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92.205551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2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93.722000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93.784560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92.174440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5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92.574997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93.788794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92.159905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5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92.877998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93.785235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92.154064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93.438004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93.813553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92.145547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9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93.481003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93.866210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92.138889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1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92.280098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93.891348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92.084261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99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98EB6130-1E8F-72A2-7FFC-13E59148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65" y="737558"/>
            <a:ext cx="8833448" cy="51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93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D511-EB11-998B-CC7E-CC184F7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Commodity channel index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0DB67A-11C9-043A-DE32-FF71C06F2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561014"/>
              </p:ext>
            </p:extLst>
          </p:nvPr>
        </p:nvGraphicFramePr>
        <p:xfrm>
          <a:off x="1069975" y="2120900"/>
          <a:ext cx="100583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377470046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5725995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67813123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47778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3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93.367996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79.598323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93.722000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122.972210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92.574997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-65.378315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92.877998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-14.983282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3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93.438004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73.293714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36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93.481003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73.864369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7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2024-10-07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92.280098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-104.434266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8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utput image">
            <a:extLst>
              <a:ext uri="{FF2B5EF4-FFF2-40B4-BE49-F238E27FC236}">
                <a16:creationId xmlns:a16="http://schemas.microsoft.com/office/drawing/2014/main" id="{4FF6CBA8-5A95-84DE-E372-307A0AD2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5" y="465826"/>
            <a:ext cx="10009187" cy="49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3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4D34-565A-CFE7-DD74-4157471A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and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3465-9B7F-E332-4B93-213254408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model was prepared assuming that we do not have access to the data after September 30 2024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While calculating CCI  Closing price was assumed as typical price.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Reasons for the decisions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the "Close" price is below the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Moving_Average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,“.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the "Close" price is above the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Moving_Average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,".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the "Close" price is very close to the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Moving_Average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240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1432</TotalTime>
  <Words>458</Words>
  <Application>Microsoft Office PowerPoint</Application>
  <PresentationFormat>Widescreen</PresentationFormat>
  <Paragraphs>140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Evaluating Trading Decisions for EUR/INR: Insights from Technical Indicators</vt:lpstr>
      <vt:lpstr>Methodology</vt:lpstr>
      <vt:lpstr>Decisions Based on Indicators - MA</vt:lpstr>
      <vt:lpstr>PowerPoint Presentation</vt:lpstr>
      <vt:lpstr>BOLLINGER bANDS</vt:lpstr>
      <vt:lpstr>PowerPoint Presentation</vt:lpstr>
      <vt:lpstr>Commodity channel index</vt:lpstr>
      <vt:lpstr>PowerPoint Presentation</vt:lpstr>
      <vt:lpstr>Assumptions and Reasoning</vt:lpstr>
      <vt:lpstr>Assumptions and Reasoning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Currency Prediction</dc:title>
  <dc:creator>Dharmendra Pravin Hingu</dc:creator>
  <cp:lastModifiedBy>Satya Koushik</cp:lastModifiedBy>
  <cp:revision>66</cp:revision>
  <dcterms:created xsi:type="dcterms:W3CDTF">2017-04-28T13:57:25Z</dcterms:created>
  <dcterms:modified xsi:type="dcterms:W3CDTF">2024-10-30T13:09:47Z</dcterms:modified>
</cp:coreProperties>
</file>