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1372" r:id="rId2"/>
    <p:sldId id="2027" r:id="rId3"/>
    <p:sldId id="2028" r:id="rId4"/>
    <p:sldId id="2029" r:id="rId5"/>
    <p:sldId id="2030" r:id="rId6"/>
    <p:sldId id="2031" r:id="rId7"/>
    <p:sldId id="2032" r:id="rId8"/>
    <p:sldId id="2033" r:id="rId9"/>
    <p:sldId id="2034" r:id="rId10"/>
    <p:sldId id="1373" r:id="rId11"/>
    <p:sldId id="1628" r:id="rId12"/>
    <p:sldId id="1629" r:id="rId13"/>
    <p:sldId id="1816" r:id="rId14"/>
    <p:sldId id="1475" r:id="rId15"/>
    <p:sldId id="1374" r:id="rId16"/>
    <p:sldId id="1633" r:id="rId17"/>
    <p:sldId id="1634" r:id="rId18"/>
    <p:sldId id="1635" r:id="rId19"/>
    <p:sldId id="1487" r:id="rId20"/>
    <p:sldId id="1521" r:id="rId21"/>
    <p:sldId id="2267" r:id="rId22"/>
    <p:sldId id="1641" r:id="rId23"/>
    <p:sldId id="1642" r:id="rId24"/>
    <p:sldId id="1643" r:id="rId25"/>
    <p:sldId id="1488" r:id="rId26"/>
    <p:sldId id="1489" r:id="rId27"/>
    <p:sldId id="1506" r:id="rId28"/>
    <p:sldId id="1507" r:id="rId29"/>
    <p:sldId id="1490" r:id="rId30"/>
    <p:sldId id="1796" r:id="rId31"/>
    <p:sldId id="1491" r:id="rId32"/>
    <p:sldId id="1797" r:id="rId33"/>
    <p:sldId id="1508" r:id="rId34"/>
    <p:sldId id="1492" r:id="rId35"/>
    <p:sldId id="1798" r:id="rId36"/>
    <p:sldId id="1493" r:id="rId37"/>
    <p:sldId id="1494" r:id="rId38"/>
    <p:sldId id="1799" r:id="rId39"/>
    <p:sldId id="1495" r:id="rId40"/>
    <p:sldId id="1498" r:id="rId41"/>
    <p:sldId id="2090" r:id="rId42"/>
    <p:sldId id="2091" r:id="rId43"/>
    <p:sldId id="1499" r:id="rId44"/>
    <p:sldId id="1500" r:id="rId45"/>
    <p:sldId id="1501" r:id="rId46"/>
    <p:sldId id="1502" r:id="rId47"/>
    <p:sldId id="1503" r:id="rId48"/>
    <p:sldId id="1504" r:id="rId49"/>
    <p:sldId id="2088" r:id="rId50"/>
    <p:sldId id="1523" r:id="rId51"/>
    <p:sldId id="1525" r:id="rId52"/>
    <p:sldId id="1800" r:id="rId53"/>
    <p:sldId id="1526" r:id="rId54"/>
    <p:sldId id="1529" r:id="rId55"/>
    <p:sldId id="1534" r:id="rId56"/>
    <p:sldId id="1535" r:id="rId57"/>
    <p:sldId id="1658" r:id="rId58"/>
    <p:sldId id="1536" r:id="rId59"/>
    <p:sldId id="1537" r:id="rId60"/>
    <p:sldId id="1538" r:id="rId61"/>
    <p:sldId id="1539" r:id="rId62"/>
    <p:sldId id="1540" r:id="rId63"/>
    <p:sldId id="1541" r:id="rId64"/>
    <p:sldId id="1542" r:id="rId65"/>
    <p:sldId id="1543" r:id="rId66"/>
    <p:sldId id="1544" r:id="rId67"/>
    <p:sldId id="1545" r:id="rId68"/>
    <p:sldId id="1546" r:id="rId69"/>
    <p:sldId id="1547" r:id="rId70"/>
    <p:sldId id="1652" r:id="rId71"/>
    <p:sldId id="1651" r:id="rId72"/>
    <p:sldId id="1653" r:id="rId73"/>
    <p:sldId id="1528" r:id="rId74"/>
    <p:sldId id="1830" r:id="rId75"/>
    <p:sldId id="1831" r:id="rId76"/>
    <p:sldId id="1788" r:id="rId77"/>
    <p:sldId id="1549" r:id="rId78"/>
    <p:sldId id="1597" r:id="rId79"/>
  </p:sldIdLst>
  <p:sldSz cx="9144000" cy="6858000" type="screen4x3"/>
  <p:notesSz cx="6954838" cy="9309100"/>
  <p:defaultTextStyle>
    <a:defPPr>
      <a:defRPr lang="en-US"/>
    </a:defPPr>
    <a:lvl1pPr algn="ctr" rtl="0" fontAlgn="base">
      <a:spcBef>
        <a:spcPct val="0"/>
      </a:spcBef>
      <a:spcAft>
        <a:spcPct val="0"/>
      </a:spcAft>
      <a:defRPr sz="2400" i="1" kern="1200">
        <a:solidFill>
          <a:schemeClr val="tx1"/>
        </a:solidFill>
        <a:latin typeface="Times New Roman" pitchFamily="18" charset="0"/>
        <a:ea typeface="+mn-ea"/>
        <a:cs typeface="+mn-cs"/>
      </a:defRPr>
    </a:lvl1pPr>
    <a:lvl2pPr marL="457200" algn="ctr" rtl="0" fontAlgn="base">
      <a:spcBef>
        <a:spcPct val="0"/>
      </a:spcBef>
      <a:spcAft>
        <a:spcPct val="0"/>
      </a:spcAft>
      <a:defRPr sz="2400" i="1" kern="1200">
        <a:solidFill>
          <a:schemeClr val="tx1"/>
        </a:solidFill>
        <a:latin typeface="Times New Roman" pitchFamily="18" charset="0"/>
        <a:ea typeface="+mn-ea"/>
        <a:cs typeface="+mn-cs"/>
      </a:defRPr>
    </a:lvl2pPr>
    <a:lvl3pPr marL="914400" algn="ctr" rtl="0" fontAlgn="base">
      <a:spcBef>
        <a:spcPct val="0"/>
      </a:spcBef>
      <a:spcAft>
        <a:spcPct val="0"/>
      </a:spcAft>
      <a:defRPr sz="2400" i="1" kern="1200">
        <a:solidFill>
          <a:schemeClr val="tx1"/>
        </a:solidFill>
        <a:latin typeface="Times New Roman" pitchFamily="18" charset="0"/>
        <a:ea typeface="+mn-ea"/>
        <a:cs typeface="+mn-cs"/>
      </a:defRPr>
    </a:lvl3pPr>
    <a:lvl4pPr marL="1371600" algn="ctr" rtl="0" fontAlgn="base">
      <a:spcBef>
        <a:spcPct val="0"/>
      </a:spcBef>
      <a:spcAft>
        <a:spcPct val="0"/>
      </a:spcAft>
      <a:defRPr sz="2400" i="1" kern="1200">
        <a:solidFill>
          <a:schemeClr val="tx1"/>
        </a:solidFill>
        <a:latin typeface="Times New Roman" pitchFamily="18" charset="0"/>
        <a:ea typeface="+mn-ea"/>
        <a:cs typeface="+mn-cs"/>
      </a:defRPr>
    </a:lvl4pPr>
    <a:lvl5pPr marL="1828800" algn="ctr" rtl="0" fontAlgn="base">
      <a:spcBef>
        <a:spcPct val="0"/>
      </a:spcBef>
      <a:spcAft>
        <a:spcPct val="0"/>
      </a:spcAft>
      <a:defRPr sz="2400" i="1" kern="1200">
        <a:solidFill>
          <a:schemeClr val="tx1"/>
        </a:solidFill>
        <a:latin typeface="Times New Roman" pitchFamily="18" charset="0"/>
        <a:ea typeface="+mn-ea"/>
        <a:cs typeface="+mn-cs"/>
      </a:defRPr>
    </a:lvl5pPr>
    <a:lvl6pPr marL="2286000" algn="l" defTabSz="914400" rtl="0" eaLnBrk="1" latinLnBrk="0" hangingPunct="1">
      <a:defRPr sz="2400" i="1" kern="1200">
        <a:solidFill>
          <a:schemeClr val="tx1"/>
        </a:solidFill>
        <a:latin typeface="Times New Roman" pitchFamily="18" charset="0"/>
        <a:ea typeface="+mn-ea"/>
        <a:cs typeface="+mn-cs"/>
      </a:defRPr>
    </a:lvl6pPr>
    <a:lvl7pPr marL="2743200" algn="l" defTabSz="914400" rtl="0" eaLnBrk="1" latinLnBrk="0" hangingPunct="1">
      <a:defRPr sz="2400" i="1" kern="1200">
        <a:solidFill>
          <a:schemeClr val="tx1"/>
        </a:solidFill>
        <a:latin typeface="Times New Roman" pitchFamily="18" charset="0"/>
        <a:ea typeface="+mn-ea"/>
        <a:cs typeface="+mn-cs"/>
      </a:defRPr>
    </a:lvl7pPr>
    <a:lvl8pPr marL="3200400" algn="l" defTabSz="914400" rtl="0" eaLnBrk="1" latinLnBrk="0" hangingPunct="1">
      <a:defRPr sz="2400" i="1" kern="1200">
        <a:solidFill>
          <a:schemeClr val="tx1"/>
        </a:solidFill>
        <a:latin typeface="Times New Roman" pitchFamily="18" charset="0"/>
        <a:ea typeface="+mn-ea"/>
        <a:cs typeface="+mn-cs"/>
      </a:defRPr>
    </a:lvl8pPr>
    <a:lvl9pPr marL="3657600" algn="l" defTabSz="914400" rtl="0" eaLnBrk="1" latinLnBrk="0" hangingPunct="1">
      <a:defRPr sz="2400" i="1"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E0B3AACF-4E18-443B-B6EE-3C246B11FE50}">
          <p14:sldIdLst>
            <p14:sldId id="1372"/>
            <p14:sldId id="2027"/>
            <p14:sldId id="2028"/>
            <p14:sldId id="2029"/>
            <p14:sldId id="2030"/>
            <p14:sldId id="2031"/>
            <p14:sldId id="2032"/>
            <p14:sldId id="2033"/>
            <p14:sldId id="2034"/>
            <p14:sldId id="1373"/>
            <p14:sldId id="1628"/>
            <p14:sldId id="1629"/>
            <p14:sldId id="1816"/>
            <p14:sldId id="1475"/>
            <p14:sldId id="1374"/>
            <p14:sldId id="1633"/>
            <p14:sldId id="1634"/>
            <p14:sldId id="1635"/>
            <p14:sldId id="1487"/>
            <p14:sldId id="1521"/>
            <p14:sldId id="2267"/>
            <p14:sldId id="1641"/>
            <p14:sldId id="1642"/>
            <p14:sldId id="1643"/>
            <p14:sldId id="1488"/>
            <p14:sldId id="1489"/>
            <p14:sldId id="1506"/>
            <p14:sldId id="1507"/>
            <p14:sldId id="1490"/>
            <p14:sldId id="1796"/>
            <p14:sldId id="1491"/>
            <p14:sldId id="1797"/>
            <p14:sldId id="1508"/>
            <p14:sldId id="1492"/>
            <p14:sldId id="1798"/>
            <p14:sldId id="1493"/>
            <p14:sldId id="1494"/>
            <p14:sldId id="1799"/>
            <p14:sldId id="1495"/>
            <p14:sldId id="1498"/>
            <p14:sldId id="2090"/>
            <p14:sldId id="2091"/>
            <p14:sldId id="1499"/>
            <p14:sldId id="1500"/>
            <p14:sldId id="1501"/>
            <p14:sldId id="1502"/>
            <p14:sldId id="1503"/>
            <p14:sldId id="1504"/>
            <p14:sldId id="2088"/>
            <p14:sldId id="1523"/>
            <p14:sldId id="1525"/>
            <p14:sldId id="1800"/>
            <p14:sldId id="1526"/>
            <p14:sldId id="1529"/>
            <p14:sldId id="1534"/>
            <p14:sldId id="1535"/>
            <p14:sldId id="1658"/>
            <p14:sldId id="1536"/>
            <p14:sldId id="1537"/>
            <p14:sldId id="1538"/>
            <p14:sldId id="1539"/>
            <p14:sldId id="1540"/>
            <p14:sldId id="1541"/>
            <p14:sldId id="1542"/>
            <p14:sldId id="1543"/>
            <p14:sldId id="1544"/>
            <p14:sldId id="1545"/>
            <p14:sldId id="1546"/>
            <p14:sldId id="1547"/>
            <p14:sldId id="1652"/>
            <p14:sldId id="1651"/>
            <p14:sldId id="1653"/>
            <p14:sldId id="1528"/>
            <p14:sldId id="1830"/>
            <p14:sldId id="1831"/>
            <p14:sldId id="1788"/>
            <p14:sldId id="1549"/>
            <p14:sldId id="1597"/>
          </p14:sldIdLst>
        </p14:section>
        <p14:section name="Untitled Section" id="{0752277E-FC80-4E99-A24C-ED37C1CD1AD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9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71" autoAdjust="0"/>
    <p:restoredTop sz="94176" autoAdjust="0"/>
  </p:normalViewPr>
  <p:slideViewPr>
    <p:cSldViewPr>
      <p:cViewPr varScale="1">
        <p:scale>
          <a:sx n="66" d="100"/>
          <a:sy n="66" d="100"/>
        </p:scale>
        <p:origin x="1056" y="40"/>
      </p:cViewPr>
      <p:guideLst>
        <p:guide orient="horz" pos="2160"/>
        <p:guide pos="2880"/>
      </p:guideLst>
    </p:cSldViewPr>
  </p:slideViewPr>
  <p:outlineViewPr>
    <p:cViewPr>
      <p:scale>
        <a:sx n="33" d="100"/>
        <a:sy n="33" d="100"/>
      </p:scale>
      <p:origin x="48" y="11808"/>
    </p:cViewPr>
  </p:outlineViewPr>
  <p:notesTextViewPr>
    <p:cViewPr>
      <p:scale>
        <a:sx n="100" d="100"/>
        <a:sy n="100" d="100"/>
      </p:scale>
      <p:origin x="0" y="0"/>
    </p:cViewPr>
  </p:notesTextViewPr>
  <p:sorterViewPr>
    <p:cViewPr>
      <p:scale>
        <a:sx n="100" d="100"/>
        <a:sy n="100" d="100"/>
      </p:scale>
      <p:origin x="0" y="30"/>
    </p:cViewPr>
  </p:sorterViewPr>
  <p:notesViewPr>
    <p:cSldViewPr>
      <p:cViewPr varScale="1">
        <p:scale>
          <a:sx n="57" d="100"/>
          <a:sy n="57" d="100"/>
        </p:scale>
        <p:origin x="-1788" y="-90"/>
      </p:cViewPr>
      <p:guideLst>
        <p:guide orient="horz" pos="2932"/>
        <p:guide pos="219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4114" name="Rectangle 2"/>
          <p:cNvSpPr>
            <a:spLocks noGrp="1" noChangeArrowheads="1"/>
          </p:cNvSpPr>
          <p:nvPr>
            <p:ph type="hdr" sz="quarter"/>
          </p:nvPr>
        </p:nvSpPr>
        <p:spPr bwMode="auto">
          <a:xfrm>
            <a:off x="0" y="0"/>
            <a:ext cx="3013763" cy="465455"/>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algn="l">
              <a:defRPr sz="1200" i="0"/>
            </a:lvl1pPr>
          </a:lstStyle>
          <a:p>
            <a:pPr>
              <a:defRPr/>
            </a:pPr>
            <a:endParaRPr lang="en-US"/>
          </a:p>
        </p:txBody>
      </p:sp>
      <p:sp>
        <p:nvSpPr>
          <p:cNvPr id="474115" name="Rectangle 3"/>
          <p:cNvSpPr>
            <a:spLocks noGrp="1" noChangeArrowheads="1"/>
          </p:cNvSpPr>
          <p:nvPr>
            <p:ph type="dt" idx="1"/>
          </p:nvPr>
        </p:nvSpPr>
        <p:spPr bwMode="auto">
          <a:xfrm>
            <a:off x="3939466" y="0"/>
            <a:ext cx="3013763" cy="465455"/>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algn="r">
              <a:defRPr sz="1200" i="0"/>
            </a:lvl1pPr>
          </a:lstStyle>
          <a:p>
            <a:pPr>
              <a:defRPr/>
            </a:pPr>
            <a:endParaRPr lang="en-US"/>
          </a:p>
        </p:txBody>
      </p:sp>
      <p:sp>
        <p:nvSpPr>
          <p:cNvPr id="89092" name="Rectangle 4"/>
          <p:cNvSpPr>
            <a:spLocks noGrp="1" noRot="1" noChangeAspect="1" noChangeArrowheads="1" noTextEdit="1"/>
          </p:cNvSpPr>
          <p:nvPr>
            <p:ph type="sldImg" idx="2"/>
          </p:nvPr>
        </p:nvSpPr>
        <p:spPr bwMode="auto">
          <a:xfrm>
            <a:off x="1150938" y="698500"/>
            <a:ext cx="4652962"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4117" name="Rectangle 5"/>
          <p:cNvSpPr>
            <a:spLocks noGrp="1" noChangeArrowheads="1"/>
          </p:cNvSpPr>
          <p:nvPr>
            <p:ph type="body" sz="quarter" idx="3"/>
          </p:nvPr>
        </p:nvSpPr>
        <p:spPr bwMode="auto">
          <a:xfrm>
            <a:off x="695484" y="4421823"/>
            <a:ext cx="5563870" cy="4189095"/>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74118" name="Rectangle 6"/>
          <p:cNvSpPr>
            <a:spLocks noGrp="1" noChangeArrowheads="1"/>
          </p:cNvSpPr>
          <p:nvPr>
            <p:ph type="ftr" sz="quarter" idx="4"/>
          </p:nvPr>
        </p:nvSpPr>
        <p:spPr bwMode="auto">
          <a:xfrm>
            <a:off x="0" y="8842029"/>
            <a:ext cx="3013763" cy="465455"/>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algn="l">
              <a:defRPr sz="1200" i="0"/>
            </a:lvl1pPr>
          </a:lstStyle>
          <a:p>
            <a:pPr>
              <a:defRPr/>
            </a:pPr>
            <a:endParaRPr lang="en-US"/>
          </a:p>
        </p:txBody>
      </p:sp>
      <p:sp>
        <p:nvSpPr>
          <p:cNvPr id="474119" name="Rectangle 7"/>
          <p:cNvSpPr>
            <a:spLocks noGrp="1" noChangeArrowheads="1"/>
          </p:cNvSpPr>
          <p:nvPr>
            <p:ph type="sldNum" sz="quarter" idx="5"/>
          </p:nvPr>
        </p:nvSpPr>
        <p:spPr bwMode="auto">
          <a:xfrm>
            <a:off x="3939466" y="8842030"/>
            <a:ext cx="2319889" cy="234343"/>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algn="r">
              <a:defRPr sz="1200" i="0"/>
            </a:lvl1pPr>
          </a:lstStyle>
          <a:p>
            <a:pPr>
              <a:defRPr/>
            </a:pPr>
            <a:fld id="{02A2596A-B517-4B3D-B17B-ABC386BF7C65}" type="slidenum">
              <a:rPr lang="en-US"/>
              <a:pPr>
                <a:defRPr/>
              </a:pPr>
              <a:t>‹#›</a:t>
            </a:fld>
            <a:endParaRPr lang="en-US"/>
          </a:p>
        </p:txBody>
      </p:sp>
    </p:spTree>
    <p:extLst>
      <p:ext uri="{BB962C8B-B14F-4D97-AF65-F5344CB8AC3E}">
        <p14:creationId xmlns:p14="http://schemas.microsoft.com/office/powerpoint/2010/main" val="48696512"/>
      </p:ext>
    </p:extLst>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100" kern="1200">
        <a:solidFill>
          <a:schemeClr val="tx1"/>
        </a:solidFill>
        <a:latin typeface="Times New Roman" pitchFamily="18" charset="0"/>
        <a:ea typeface="+mn-ea"/>
        <a:cs typeface="+mn-cs"/>
      </a:defRPr>
    </a:lvl1pPr>
    <a:lvl2pPr marL="457200" algn="just" rtl="0" eaLnBrk="0" fontAlgn="base" hangingPunct="0">
      <a:spcBef>
        <a:spcPct val="30000"/>
      </a:spcBef>
      <a:spcAft>
        <a:spcPct val="0"/>
      </a:spcAft>
      <a:defRPr sz="1100" kern="1200">
        <a:solidFill>
          <a:schemeClr val="tx1"/>
        </a:solidFill>
        <a:latin typeface="Times New Roman" pitchFamily="18" charset="0"/>
        <a:ea typeface="+mn-ea"/>
        <a:cs typeface="+mn-cs"/>
      </a:defRPr>
    </a:lvl2pPr>
    <a:lvl3pPr marL="914400" algn="just" rtl="0" eaLnBrk="0" fontAlgn="base" hangingPunct="0">
      <a:spcBef>
        <a:spcPct val="30000"/>
      </a:spcBef>
      <a:spcAft>
        <a:spcPct val="0"/>
      </a:spcAft>
      <a:defRPr sz="1100" kern="1200">
        <a:solidFill>
          <a:schemeClr val="tx1"/>
        </a:solidFill>
        <a:latin typeface="Times New Roman" pitchFamily="18" charset="0"/>
        <a:ea typeface="+mn-ea"/>
        <a:cs typeface="+mn-cs"/>
      </a:defRPr>
    </a:lvl3pPr>
    <a:lvl4pPr marL="1371600" algn="just" rtl="0" eaLnBrk="0" fontAlgn="base" hangingPunct="0">
      <a:spcBef>
        <a:spcPct val="30000"/>
      </a:spcBef>
      <a:spcAft>
        <a:spcPct val="0"/>
      </a:spcAft>
      <a:defRPr sz="1100" kern="1200">
        <a:solidFill>
          <a:schemeClr val="tx1"/>
        </a:solidFill>
        <a:latin typeface="Times New Roman" pitchFamily="18" charset="0"/>
        <a:ea typeface="+mn-ea"/>
        <a:cs typeface="+mn-cs"/>
      </a:defRPr>
    </a:lvl4pPr>
    <a:lvl5pPr marL="1828800" algn="just" rtl="0" eaLnBrk="0" fontAlgn="base" hangingPunct="0">
      <a:spcBef>
        <a:spcPct val="30000"/>
      </a:spcBef>
      <a:spcAft>
        <a:spcPct val="0"/>
      </a:spcAft>
      <a:defRPr sz="11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pragatisoftware.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304800" y="762000"/>
            <a:ext cx="8610600"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 name="Text Box 5"/>
          <p:cNvSpPr txBox="1">
            <a:spLocks noChangeArrowheads="1"/>
          </p:cNvSpPr>
          <p:nvPr userDrawn="1"/>
        </p:nvSpPr>
        <p:spPr bwMode="auto">
          <a:xfrm>
            <a:off x="457200" y="59436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algn="ctr" eaLnBrk="0" fontAlgn="base" hangingPunct="0">
              <a:spcBef>
                <a:spcPct val="0"/>
              </a:spcBef>
              <a:spcAft>
                <a:spcPct val="0"/>
              </a:spcAft>
              <a:defRPr sz="2400" i="1">
                <a:solidFill>
                  <a:schemeClr val="tx1"/>
                </a:solidFill>
                <a:latin typeface="Times New Roman" pitchFamily="18" charset="0"/>
              </a:defRPr>
            </a:lvl6pPr>
            <a:lvl7pPr marL="2971800" indent="-228600" algn="ctr" eaLnBrk="0" fontAlgn="base" hangingPunct="0">
              <a:spcBef>
                <a:spcPct val="0"/>
              </a:spcBef>
              <a:spcAft>
                <a:spcPct val="0"/>
              </a:spcAft>
              <a:defRPr sz="2400" i="1">
                <a:solidFill>
                  <a:schemeClr val="tx1"/>
                </a:solidFill>
                <a:latin typeface="Times New Roman" pitchFamily="18" charset="0"/>
              </a:defRPr>
            </a:lvl7pPr>
            <a:lvl8pPr marL="3429000" indent="-228600" algn="ctr" eaLnBrk="0" fontAlgn="base" hangingPunct="0">
              <a:spcBef>
                <a:spcPct val="0"/>
              </a:spcBef>
              <a:spcAft>
                <a:spcPct val="0"/>
              </a:spcAft>
              <a:defRPr sz="2400" i="1">
                <a:solidFill>
                  <a:schemeClr val="tx1"/>
                </a:solidFill>
                <a:latin typeface="Times New Roman" pitchFamily="18" charset="0"/>
              </a:defRPr>
            </a:lvl8pPr>
            <a:lvl9pPr marL="3886200" indent="-228600" algn="ctr" eaLnBrk="0" fontAlgn="base" hangingPunct="0">
              <a:spcBef>
                <a:spcPct val="0"/>
              </a:spcBef>
              <a:spcAft>
                <a:spcPct val="0"/>
              </a:spcAft>
              <a:defRPr sz="2400" i="1">
                <a:solidFill>
                  <a:schemeClr val="tx1"/>
                </a:solidFill>
                <a:latin typeface="Times New Roman" pitchFamily="18" charset="0"/>
              </a:defRPr>
            </a:lvl9pPr>
          </a:lstStyle>
          <a:p>
            <a:pPr algn="l" eaLnBrk="1" hangingPunct="1">
              <a:defRPr/>
            </a:pPr>
            <a:endParaRPr lang="en-IN" i="0" smtClean="0"/>
          </a:p>
        </p:txBody>
      </p:sp>
      <p:sp>
        <p:nvSpPr>
          <p:cNvPr id="6" name="Text Box 6"/>
          <p:cNvSpPr txBox="1">
            <a:spLocks noChangeArrowheads="1"/>
          </p:cNvSpPr>
          <p:nvPr userDrawn="1"/>
        </p:nvSpPr>
        <p:spPr bwMode="auto">
          <a:xfrm>
            <a:off x="304800" y="6553200"/>
            <a:ext cx="77724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algn="ctr" eaLnBrk="0" fontAlgn="base" hangingPunct="0">
              <a:spcBef>
                <a:spcPct val="0"/>
              </a:spcBef>
              <a:spcAft>
                <a:spcPct val="0"/>
              </a:spcAft>
              <a:defRPr sz="2400" i="1">
                <a:solidFill>
                  <a:schemeClr val="tx1"/>
                </a:solidFill>
                <a:latin typeface="Times New Roman" pitchFamily="18" charset="0"/>
              </a:defRPr>
            </a:lvl6pPr>
            <a:lvl7pPr marL="2971800" indent="-228600" algn="ctr" eaLnBrk="0" fontAlgn="base" hangingPunct="0">
              <a:spcBef>
                <a:spcPct val="0"/>
              </a:spcBef>
              <a:spcAft>
                <a:spcPct val="0"/>
              </a:spcAft>
              <a:defRPr sz="2400" i="1">
                <a:solidFill>
                  <a:schemeClr val="tx1"/>
                </a:solidFill>
                <a:latin typeface="Times New Roman" pitchFamily="18" charset="0"/>
              </a:defRPr>
            </a:lvl7pPr>
            <a:lvl8pPr marL="3429000" indent="-228600" algn="ctr" eaLnBrk="0" fontAlgn="base" hangingPunct="0">
              <a:spcBef>
                <a:spcPct val="0"/>
              </a:spcBef>
              <a:spcAft>
                <a:spcPct val="0"/>
              </a:spcAft>
              <a:defRPr sz="2400" i="1">
                <a:solidFill>
                  <a:schemeClr val="tx1"/>
                </a:solidFill>
                <a:latin typeface="Times New Roman" pitchFamily="18" charset="0"/>
              </a:defRPr>
            </a:lvl8pPr>
            <a:lvl9pPr marL="3886200" indent="-228600" algn="ctr" eaLnBrk="0" fontAlgn="base" hangingPunct="0">
              <a:spcBef>
                <a:spcPct val="0"/>
              </a:spcBef>
              <a:spcAft>
                <a:spcPct val="0"/>
              </a:spcAft>
              <a:defRPr sz="2400" i="1">
                <a:solidFill>
                  <a:schemeClr val="tx1"/>
                </a:solidFill>
                <a:latin typeface="Times New Roman" pitchFamily="18" charset="0"/>
              </a:defRPr>
            </a:lvl9pPr>
          </a:lstStyle>
          <a:p>
            <a:pPr algn="l" eaLnBrk="1" hangingPunct="1">
              <a:spcBef>
                <a:spcPct val="50000"/>
              </a:spcBef>
              <a:defRPr/>
            </a:pPr>
            <a:r>
              <a:rPr lang="en-US" sz="1100" i="0" smtClean="0"/>
              <a:t>Pragati Software Pvt. Ltd.,</a:t>
            </a:r>
            <a:r>
              <a:rPr lang="en-US" sz="1100" smtClean="0"/>
              <a:t> </a:t>
            </a:r>
            <a:r>
              <a:rPr lang="en-US" sz="1100" i="0" smtClean="0"/>
              <a:t>207, Lok Center, Marol-Maroshi Road, Marol, Andheri (East), Mumbai 400 059. </a:t>
            </a:r>
            <a:r>
              <a:rPr lang="en-US" sz="1100" i="0" smtClean="0">
                <a:hlinkClick r:id="rId2"/>
              </a:rPr>
              <a:t>www.pragatisoftware.com</a:t>
            </a:r>
            <a:r>
              <a:rPr lang="en-US" sz="1100" i="0" smtClean="0"/>
              <a:t> </a:t>
            </a:r>
          </a:p>
        </p:txBody>
      </p:sp>
      <p:sp>
        <p:nvSpPr>
          <p:cNvPr id="7" name="Text Box 7"/>
          <p:cNvSpPr txBox="1">
            <a:spLocks noChangeArrowheads="1"/>
          </p:cNvSpPr>
          <p:nvPr userDrawn="1"/>
        </p:nvSpPr>
        <p:spPr bwMode="auto">
          <a:xfrm>
            <a:off x="8153400" y="64770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algn="ctr" eaLnBrk="0" fontAlgn="base" hangingPunct="0">
              <a:spcBef>
                <a:spcPct val="0"/>
              </a:spcBef>
              <a:spcAft>
                <a:spcPct val="0"/>
              </a:spcAft>
              <a:defRPr sz="2400" i="1">
                <a:solidFill>
                  <a:schemeClr val="tx1"/>
                </a:solidFill>
                <a:latin typeface="Times New Roman" pitchFamily="18" charset="0"/>
              </a:defRPr>
            </a:lvl6pPr>
            <a:lvl7pPr marL="2971800" indent="-228600" algn="ctr" eaLnBrk="0" fontAlgn="base" hangingPunct="0">
              <a:spcBef>
                <a:spcPct val="0"/>
              </a:spcBef>
              <a:spcAft>
                <a:spcPct val="0"/>
              </a:spcAft>
              <a:defRPr sz="2400" i="1">
                <a:solidFill>
                  <a:schemeClr val="tx1"/>
                </a:solidFill>
                <a:latin typeface="Times New Roman" pitchFamily="18" charset="0"/>
              </a:defRPr>
            </a:lvl7pPr>
            <a:lvl8pPr marL="3429000" indent="-228600" algn="ctr" eaLnBrk="0" fontAlgn="base" hangingPunct="0">
              <a:spcBef>
                <a:spcPct val="0"/>
              </a:spcBef>
              <a:spcAft>
                <a:spcPct val="0"/>
              </a:spcAft>
              <a:defRPr sz="2400" i="1">
                <a:solidFill>
                  <a:schemeClr val="tx1"/>
                </a:solidFill>
                <a:latin typeface="Times New Roman" pitchFamily="18" charset="0"/>
              </a:defRPr>
            </a:lvl8pPr>
            <a:lvl9pPr marL="3886200" indent="-228600" algn="ctr" eaLnBrk="0" fontAlgn="base" hangingPunct="0">
              <a:spcBef>
                <a:spcPct val="0"/>
              </a:spcBef>
              <a:spcAft>
                <a:spcPct val="0"/>
              </a:spcAft>
              <a:defRPr sz="2400" i="1">
                <a:solidFill>
                  <a:schemeClr val="tx1"/>
                </a:solidFill>
                <a:latin typeface="Times New Roman" pitchFamily="18" charset="0"/>
              </a:defRPr>
            </a:lvl9pPr>
          </a:lstStyle>
          <a:p>
            <a:pPr algn="l" eaLnBrk="1" hangingPunct="1">
              <a:spcBef>
                <a:spcPct val="50000"/>
              </a:spcBef>
              <a:defRPr/>
            </a:pPr>
            <a:endParaRPr lang="en-IN" sz="1600" smtClean="0"/>
          </a:p>
        </p:txBody>
      </p:sp>
      <p:sp>
        <p:nvSpPr>
          <p:cNvPr id="8" name="Text Box 8"/>
          <p:cNvSpPr txBox="1">
            <a:spLocks noChangeArrowheads="1"/>
          </p:cNvSpPr>
          <p:nvPr userDrawn="1"/>
        </p:nvSpPr>
        <p:spPr bwMode="auto">
          <a:xfrm>
            <a:off x="8153400" y="64770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algn="ctr" eaLnBrk="0" fontAlgn="base" hangingPunct="0">
              <a:spcBef>
                <a:spcPct val="0"/>
              </a:spcBef>
              <a:spcAft>
                <a:spcPct val="0"/>
              </a:spcAft>
              <a:defRPr sz="2400" i="1">
                <a:solidFill>
                  <a:schemeClr val="tx1"/>
                </a:solidFill>
                <a:latin typeface="Times New Roman" pitchFamily="18" charset="0"/>
              </a:defRPr>
            </a:lvl6pPr>
            <a:lvl7pPr marL="2971800" indent="-228600" algn="ctr" eaLnBrk="0" fontAlgn="base" hangingPunct="0">
              <a:spcBef>
                <a:spcPct val="0"/>
              </a:spcBef>
              <a:spcAft>
                <a:spcPct val="0"/>
              </a:spcAft>
              <a:defRPr sz="2400" i="1">
                <a:solidFill>
                  <a:schemeClr val="tx1"/>
                </a:solidFill>
                <a:latin typeface="Times New Roman" pitchFamily="18" charset="0"/>
              </a:defRPr>
            </a:lvl7pPr>
            <a:lvl8pPr marL="3429000" indent="-228600" algn="ctr" eaLnBrk="0" fontAlgn="base" hangingPunct="0">
              <a:spcBef>
                <a:spcPct val="0"/>
              </a:spcBef>
              <a:spcAft>
                <a:spcPct val="0"/>
              </a:spcAft>
              <a:defRPr sz="2400" i="1">
                <a:solidFill>
                  <a:schemeClr val="tx1"/>
                </a:solidFill>
                <a:latin typeface="Times New Roman" pitchFamily="18" charset="0"/>
              </a:defRPr>
            </a:lvl8pPr>
            <a:lvl9pPr marL="3886200" indent="-228600" algn="ctr" eaLnBrk="0" fontAlgn="base" hangingPunct="0">
              <a:spcBef>
                <a:spcPct val="0"/>
              </a:spcBef>
              <a:spcAft>
                <a:spcPct val="0"/>
              </a:spcAft>
              <a:defRPr sz="2400" i="1">
                <a:solidFill>
                  <a:schemeClr val="tx1"/>
                </a:solidFill>
                <a:latin typeface="Times New Roman" pitchFamily="18" charset="0"/>
              </a:defRPr>
            </a:lvl9pPr>
          </a:lstStyle>
          <a:p>
            <a:pPr algn="l" eaLnBrk="1" hangingPunct="1">
              <a:spcBef>
                <a:spcPct val="50000"/>
              </a:spcBef>
              <a:defRPr/>
            </a:pPr>
            <a:endParaRPr lang="en-IN" sz="1600" smtClean="0"/>
          </a:p>
        </p:txBody>
      </p:sp>
      <p:sp>
        <p:nvSpPr>
          <p:cNvPr id="9" name="Text Box 9"/>
          <p:cNvSpPr txBox="1">
            <a:spLocks noChangeArrowheads="1"/>
          </p:cNvSpPr>
          <p:nvPr userDrawn="1"/>
        </p:nvSpPr>
        <p:spPr bwMode="auto">
          <a:xfrm>
            <a:off x="8077200" y="6553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algn="ctr" eaLnBrk="0" fontAlgn="base" hangingPunct="0">
              <a:spcBef>
                <a:spcPct val="0"/>
              </a:spcBef>
              <a:spcAft>
                <a:spcPct val="0"/>
              </a:spcAft>
              <a:defRPr sz="2400" i="1">
                <a:solidFill>
                  <a:schemeClr val="tx1"/>
                </a:solidFill>
                <a:latin typeface="Times New Roman" pitchFamily="18" charset="0"/>
              </a:defRPr>
            </a:lvl6pPr>
            <a:lvl7pPr marL="2971800" indent="-228600" algn="ctr" eaLnBrk="0" fontAlgn="base" hangingPunct="0">
              <a:spcBef>
                <a:spcPct val="0"/>
              </a:spcBef>
              <a:spcAft>
                <a:spcPct val="0"/>
              </a:spcAft>
              <a:defRPr sz="2400" i="1">
                <a:solidFill>
                  <a:schemeClr val="tx1"/>
                </a:solidFill>
                <a:latin typeface="Times New Roman" pitchFamily="18" charset="0"/>
              </a:defRPr>
            </a:lvl7pPr>
            <a:lvl8pPr marL="3429000" indent="-228600" algn="ctr" eaLnBrk="0" fontAlgn="base" hangingPunct="0">
              <a:spcBef>
                <a:spcPct val="0"/>
              </a:spcBef>
              <a:spcAft>
                <a:spcPct val="0"/>
              </a:spcAft>
              <a:defRPr sz="2400" i="1">
                <a:solidFill>
                  <a:schemeClr val="tx1"/>
                </a:solidFill>
                <a:latin typeface="Times New Roman" pitchFamily="18" charset="0"/>
              </a:defRPr>
            </a:lvl8pPr>
            <a:lvl9pPr marL="3886200" indent="-228600" algn="ctr" eaLnBrk="0" fontAlgn="base" hangingPunct="0">
              <a:spcBef>
                <a:spcPct val="0"/>
              </a:spcBef>
              <a:spcAft>
                <a:spcPct val="0"/>
              </a:spcAft>
              <a:defRPr sz="2400" i="1">
                <a:solidFill>
                  <a:schemeClr val="tx1"/>
                </a:solidFill>
                <a:latin typeface="Times New Roman" pitchFamily="18" charset="0"/>
              </a:defRPr>
            </a:lvl9pPr>
          </a:lstStyle>
          <a:p>
            <a:pPr algn="l" eaLnBrk="1" hangingPunct="1">
              <a:spcBef>
                <a:spcPct val="50000"/>
              </a:spcBef>
              <a:defRPr/>
            </a:pPr>
            <a:fld id="{6FFF78F2-F1CF-4817-8555-A920E3A7C47E}" type="slidenum">
              <a:rPr lang="en-US" sz="1800" smtClean="0"/>
              <a:pPr algn="l" eaLnBrk="1" hangingPunct="1">
                <a:spcBef>
                  <a:spcPct val="50000"/>
                </a:spcBef>
                <a:defRPr/>
              </a:pPr>
              <a:t>‹#›</a:t>
            </a:fld>
            <a:endParaRPr lang="en-US" sz="1800" smtClean="0"/>
          </a:p>
        </p:txBody>
      </p:sp>
      <p:sp>
        <p:nvSpPr>
          <p:cNvPr id="1857538" name="Rectangle 2"/>
          <p:cNvSpPr>
            <a:spLocks noGrp="1" noChangeArrowheads="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1857539" name="Rectangle 3"/>
          <p:cNvSpPr>
            <a:spLocks noGrp="1" noChangeArrowheads="1"/>
          </p:cNvSpPr>
          <p:nvPr>
            <p:ph type="subTitle" idx="1"/>
          </p:nvPr>
        </p:nvSpPr>
        <p:spPr>
          <a:xfrm>
            <a:off x="1371600" y="3886200"/>
            <a:ext cx="6400800" cy="1752600"/>
          </a:xfrm>
        </p:spPr>
        <p:txBody>
          <a:bodyPr/>
          <a:lstStyle>
            <a:lvl1pPr marL="0" indent="0" algn="ctr">
              <a:defRPr/>
            </a:lvl1pPr>
          </a:lstStyle>
          <a:p>
            <a:r>
              <a:rPr lang="en-US"/>
              <a:t>Click to edit Master subtitle style</a:t>
            </a:r>
          </a:p>
        </p:txBody>
      </p:sp>
    </p:spTree>
    <p:extLst>
      <p:ext uri="{BB962C8B-B14F-4D97-AF65-F5344CB8AC3E}">
        <p14:creationId xmlns:p14="http://schemas.microsoft.com/office/powerpoint/2010/main" val="126855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796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0"/>
            <a:ext cx="63627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625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4810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3030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143000"/>
            <a:ext cx="3962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962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747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847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974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54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927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005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agatisoftware.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143000"/>
            <a:ext cx="8077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028" name="Line 7"/>
          <p:cNvSpPr>
            <a:spLocks noChangeShapeType="1"/>
          </p:cNvSpPr>
          <p:nvPr/>
        </p:nvSpPr>
        <p:spPr bwMode="auto">
          <a:xfrm>
            <a:off x="304800" y="762000"/>
            <a:ext cx="8610600"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9" name="Text Box 8"/>
          <p:cNvSpPr txBox="1">
            <a:spLocks noChangeArrowheads="1"/>
          </p:cNvSpPr>
          <p:nvPr/>
        </p:nvSpPr>
        <p:spPr bwMode="auto">
          <a:xfrm>
            <a:off x="457200" y="59436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algn="ctr" eaLnBrk="0" fontAlgn="base" hangingPunct="0">
              <a:spcBef>
                <a:spcPct val="0"/>
              </a:spcBef>
              <a:spcAft>
                <a:spcPct val="0"/>
              </a:spcAft>
              <a:defRPr sz="2400" i="1">
                <a:solidFill>
                  <a:schemeClr val="tx1"/>
                </a:solidFill>
                <a:latin typeface="Times New Roman" pitchFamily="18" charset="0"/>
              </a:defRPr>
            </a:lvl6pPr>
            <a:lvl7pPr marL="2971800" indent="-228600" algn="ctr" eaLnBrk="0" fontAlgn="base" hangingPunct="0">
              <a:spcBef>
                <a:spcPct val="0"/>
              </a:spcBef>
              <a:spcAft>
                <a:spcPct val="0"/>
              </a:spcAft>
              <a:defRPr sz="2400" i="1">
                <a:solidFill>
                  <a:schemeClr val="tx1"/>
                </a:solidFill>
                <a:latin typeface="Times New Roman" pitchFamily="18" charset="0"/>
              </a:defRPr>
            </a:lvl7pPr>
            <a:lvl8pPr marL="3429000" indent="-228600" algn="ctr" eaLnBrk="0" fontAlgn="base" hangingPunct="0">
              <a:spcBef>
                <a:spcPct val="0"/>
              </a:spcBef>
              <a:spcAft>
                <a:spcPct val="0"/>
              </a:spcAft>
              <a:defRPr sz="2400" i="1">
                <a:solidFill>
                  <a:schemeClr val="tx1"/>
                </a:solidFill>
                <a:latin typeface="Times New Roman" pitchFamily="18" charset="0"/>
              </a:defRPr>
            </a:lvl8pPr>
            <a:lvl9pPr marL="3886200" indent="-228600" algn="ctr" eaLnBrk="0" fontAlgn="base" hangingPunct="0">
              <a:spcBef>
                <a:spcPct val="0"/>
              </a:spcBef>
              <a:spcAft>
                <a:spcPct val="0"/>
              </a:spcAft>
              <a:defRPr sz="2400" i="1">
                <a:solidFill>
                  <a:schemeClr val="tx1"/>
                </a:solidFill>
                <a:latin typeface="Times New Roman" pitchFamily="18" charset="0"/>
              </a:defRPr>
            </a:lvl9pPr>
          </a:lstStyle>
          <a:p>
            <a:pPr algn="l" eaLnBrk="1" hangingPunct="1">
              <a:defRPr/>
            </a:pPr>
            <a:endParaRPr lang="en-IN" i="0" smtClean="0"/>
          </a:p>
        </p:txBody>
      </p:sp>
      <p:sp>
        <p:nvSpPr>
          <p:cNvPr id="1030" name="Text Box 9"/>
          <p:cNvSpPr txBox="1">
            <a:spLocks noChangeArrowheads="1"/>
          </p:cNvSpPr>
          <p:nvPr/>
        </p:nvSpPr>
        <p:spPr bwMode="auto">
          <a:xfrm>
            <a:off x="304800" y="6553200"/>
            <a:ext cx="77724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algn="ctr" eaLnBrk="0" fontAlgn="base" hangingPunct="0">
              <a:spcBef>
                <a:spcPct val="0"/>
              </a:spcBef>
              <a:spcAft>
                <a:spcPct val="0"/>
              </a:spcAft>
              <a:defRPr sz="2400" i="1">
                <a:solidFill>
                  <a:schemeClr val="tx1"/>
                </a:solidFill>
                <a:latin typeface="Times New Roman" pitchFamily="18" charset="0"/>
              </a:defRPr>
            </a:lvl6pPr>
            <a:lvl7pPr marL="2971800" indent="-228600" algn="ctr" eaLnBrk="0" fontAlgn="base" hangingPunct="0">
              <a:spcBef>
                <a:spcPct val="0"/>
              </a:spcBef>
              <a:spcAft>
                <a:spcPct val="0"/>
              </a:spcAft>
              <a:defRPr sz="2400" i="1">
                <a:solidFill>
                  <a:schemeClr val="tx1"/>
                </a:solidFill>
                <a:latin typeface="Times New Roman" pitchFamily="18" charset="0"/>
              </a:defRPr>
            </a:lvl7pPr>
            <a:lvl8pPr marL="3429000" indent="-228600" algn="ctr" eaLnBrk="0" fontAlgn="base" hangingPunct="0">
              <a:spcBef>
                <a:spcPct val="0"/>
              </a:spcBef>
              <a:spcAft>
                <a:spcPct val="0"/>
              </a:spcAft>
              <a:defRPr sz="2400" i="1">
                <a:solidFill>
                  <a:schemeClr val="tx1"/>
                </a:solidFill>
                <a:latin typeface="Times New Roman" pitchFamily="18" charset="0"/>
              </a:defRPr>
            </a:lvl8pPr>
            <a:lvl9pPr marL="3886200" indent="-228600" algn="ctr" eaLnBrk="0" fontAlgn="base" hangingPunct="0">
              <a:spcBef>
                <a:spcPct val="0"/>
              </a:spcBef>
              <a:spcAft>
                <a:spcPct val="0"/>
              </a:spcAft>
              <a:defRPr sz="2400" i="1">
                <a:solidFill>
                  <a:schemeClr val="tx1"/>
                </a:solidFill>
                <a:latin typeface="Times New Roman" pitchFamily="18" charset="0"/>
              </a:defRPr>
            </a:lvl9pPr>
          </a:lstStyle>
          <a:p>
            <a:pPr algn="l" eaLnBrk="1" hangingPunct="1">
              <a:spcBef>
                <a:spcPct val="50000"/>
              </a:spcBef>
              <a:defRPr/>
            </a:pPr>
            <a:r>
              <a:rPr lang="en-US" sz="1100" i="0" smtClean="0"/>
              <a:t>Pragati Software Pvt. Ltd.,</a:t>
            </a:r>
            <a:r>
              <a:rPr lang="en-US" sz="1100" smtClean="0"/>
              <a:t> </a:t>
            </a:r>
            <a:r>
              <a:rPr lang="en-US" sz="1100" i="0" smtClean="0"/>
              <a:t>207, Lok Center, Marol-Maroshi Road, Marol, Andheri (East), Mumbai 400 059. </a:t>
            </a:r>
            <a:r>
              <a:rPr lang="en-US" sz="1100" i="0" smtClean="0">
                <a:hlinkClick r:id="rId13"/>
              </a:rPr>
              <a:t>www.pragatisoftware.com</a:t>
            </a:r>
            <a:r>
              <a:rPr lang="en-US" sz="1100" i="0" smtClean="0"/>
              <a:t> </a:t>
            </a:r>
          </a:p>
        </p:txBody>
      </p:sp>
      <p:sp>
        <p:nvSpPr>
          <p:cNvPr id="1031" name="Text Box 10"/>
          <p:cNvSpPr txBox="1">
            <a:spLocks noChangeArrowheads="1"/>
          </p:cNvSpPr>
          <p:nvPr/>
        </p:nvSpPr>
        <p:spPr bwMode="auto">
          <a:xfrm>
            <a:off x="8153400" y="64770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algn="ctr" eaLnBrk="0" fontAlgn="base" hangingPunct="0">
              <a:spcBef>
                <a:spcPct val="0"/>
              </a:spcBef>
              <a:spcAft>
                <a:spcPct val="0"/>
              </a:spcAft>
              <a:defRPr sz="2400" i="1">
                <a:solidFill>
                  <a:schemeClr val="tx1"/>
                </a:solidFill>
                <a:latin typeface="Times New Roman" pitchFamily="18" charset="0"/>
              </a:defRPr>
            </a:lvl6pPr>
            <a:lvl7pPr marL="2971800" indent="-228600" algn="ctr" eaLnBrk="0" fontAlgn="base" hangingPunct="0">
              <a:spcBef>
                <a:spcPct val="0"/>
              </a:spcBef>
              <a:spcAft>
                <a:spcPct val="0"/>
              </a:spcAft>
              <a:defRPr sz="2400" i="1">
                <a:solidFill>
                  <a:schemeClr val="tx1"/>
                </a:solidFill>
                <a:latin typeface="Times New Roman" pitchFamily="18" charset="0"/>
              </a:defRPr>
            </a:lvl7pPr>
            <a:lvl8pPr marL="3429000" indent="-228600" algn="ctr" eaLnBrk="0" fontAlgn="base" hangingPunct="0">
              <a:spcBef>
                <a:spcPct val="0"/>
              </a:spcBef>
              <a:spcAft>
                <a:spcPct val="0"/>
              </a:spcAft>
              <a:defRPr sz="2400" i="1">
                <a:solidFill>
                  <a:schemeClr val="tx1"/>
                </a:solidFill>
                <a:latin typeface="Times New Roman" pitchFamily="18" charset="0"/>
              </a:defRPr>
            </a:lvl8pPr>
            <a:lvl9pPr marL="3886200" indent="-228600" algn="ctr" eaLnBrk="0" fontAlgn="base" hangingPunct="0">
              <a:spcBef>
                <a:spcPct val="0"/>
              </a:spcBef>
              <a:spcAft>
                <a:spcPct val="0"/>
              </a:spcAft>
              <a:defRPr sz="2400" i="1">
                <a:solidFill>
                  <a:schemeClr val="tx1"/>
                </a:solidFill>
                <a:latin typeface="Times New Roman" pitchFamily="18" charset="0"/>
              </a:defRPr>
            </a:lvl9pPr>
          </a:lstStyle>
          <a:p>
            <a:pPr algn="l" eaLnBrk="1" hangingPunct="1">
              <a:spcBef>
                <a:spcPct val="50000"/>
              </a:spcBef>
              <a:defRPr/>
            </a:pPr>
            <a:endParaRPr lang="en-IN" sz="1600" smtClean="0"/>
          </a:p>
        </p:txBody>
      </p:sp>
      <p:sp>
        <p:nvSpPr>
          <p:cNvPr id="1032" name="Text Box 11"/>
          <p:cNvSpPr txBox="1">
            <a:spLocks noChangeArrowheads="1"/>
          </p:cNvSpPr>
          <p:nvPr/>
        </p:nvSpPr>
        <p:spPr bwMode="auto">
          <a:xfrm>
            <a:off x="8153400" y="64770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algn="ctr" eaLnBrk="0" fontAlgn="base" hangingPunct="0">
              <a:spcBef>
                <a:spcPct val="0"/>
              </a:spcBef>
              <a:spcAft>
                <a:spcPct val="0"/>
              </a:spcAft>
              <a:defRPr sz="2400" i="1">
                <a:solidFill>
                  <a:schemeClr val="tx1"/>
                </a:solidFill>
                <a:latin typeface="Times New Roman" pitchFamily="18" charset="0"/>
              </a:defRPr>
            </a:lvl6pPr>
            <a:lvl7pPr marL="2971800" indent="-228600" algn="ctr" eaLnBrk="0" fontAlgn="base" hangingPunct="0">
              <a:spcBef>
                <a:spcPct val="0"/>
              </a:spcBef>
              <a:spcAft>
                <a:spcPct val="0"/>
              </a:spcAft>
              <a:defRPr sz="2400" i="1">
                <a:solidFill>
                  <a:schemeClr val="tx1"/>
                </a:solidFill>
                <a:latin typeface="Times New Roman" pitchFamily="18" charset="0"/>
              </a:defRPr>
            </a:lvl7pPr>
            <a:lvl8pPr marL="3429000" indent="-228600" algn="ctr" eaLnBrk="0" fontAlgn="base" hangingPunct="0">
              <a:spcBef>
                <a:spcPct val="0"/>
              </a:spcBef>
              <a:spcAft>
                <a:spcPct val="0"/>
              </a:spcAft>
              <a:defRPr sz="2400" i="1">
                <a:solidFill>
                  <a:schemeClr val="tx1"/>
                </a:solidFill>
                <a:latin typeface="Times New Roman" pitchFamily="18" charset="0"/>
              </a:defRPr>
            </a:lvl8pPr>
            <a:lvl9pPr marL="3886200" indent="-228600" algn="ctr" eaLnBrk="0" fontAlgn="base" hangingPunct="0">
              <a:spcBef>
                <a:spcPct val="0"/>
              </a:spcBef>
              <a:spcAft>
                <a:spcPct val="0"/>
              </a:spcAft>
              <a:defRPr sz="2400" i="1">
                <a:solidFill>
                  <a:schemeClr val="tx1"/>
                </a:solidFill>
                <a:latin typeface="Times New Roman" pitchFamily="18" charset="0"/>
              </a:defRPr>
            </a:lvl9pPr>
          </a:lstStyle>
          <a:p>
            <a:pPr algn="l" eaLnBrk="1" hangingPunct="1">
              <a:spcBef>
                <a:spcPct val="50000"/>
              </a:spcBef>
              <a:defRPr/>
            </a:pPr>
            <a:endParaRPr lang="en-IN" sz="1600" smtClean="0"/>
          </a:p>
        </p:txBody>
      </p:sp>
      <p:sp>
        <p:nvSpPr>
          <p:cNvPr id="1033" name="Text Box 12"/>
          <p:cNvSpPr txBox="1">
            <a:spLocks noChangeArrowheads="1"/>
          </p:cNvSpPr>
          <p:nvPr/>
        </p:nvSpPr>
        <p:spPr bwMode="auto">
          <a:xfrm>
            <a:off x="8077200" y="6553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algn="ctr" eaLnBrk="0" fontAlgn="base" hangingPunct="0">
              <a:spcBef>
                <a:spcPct val="0"/>
              </a:spcBef>
              <a:spcAft>
                <a:spcPct val="0"/>
              </a:spcAft>
              <a:defRPr sz="2400" i="1">
                <a:solidFill>
                  <a:schemeClr val="tx1"/>
                </a:solidFill>
                <a:latin typeface="Times New Roman" pitchFamily="18" charset="0"/>
              </a:defRPr>
            </a:lvl6pPr>
            <a:lvl7pPr marL="2971800" indent="-228600" algn="ctr" eaLnBrk="0" fontAlgn="base" hangingPunct="0">
              <a:spcBef>
                <a:spcPct val="0"/>
              </a:spcBef>
              <a:spcAft>
                <a:spcPct val="0"/>
              </a:spcAft>
              <a:defRPr sz="2400" i="1">
                <a:solidFill>
                  <a:schemeClr val="tx1"/>
                </a:solidFill>
                <a:latin typeface="Times New Roman" pitchFamily="18" charset="0"/>
              </a:defRPr>
            </a:lvl7pPr>
            <a:lvl8pPr marL="3429000" indent="-228600" algn="ctr" eaLnBrk="0" fontAlgn="base" hangingPunct="0">
              <a:spcBef>
                <a:spcPct val="0"/>
              </a:spcBef>
              <a:spcAft>
                <a:spcPct val="0"/>
              </a:spcAft>
              <a:defRPr sz="2400" i="1">
                <a:solidFill>
                  <a:schemeClr val="tx1"/>
                </a:solidFill>
                <a:latin typeface="Times New Roman" pitchFamily="18" charset="0"/>
              </a:defRPr>
            </a:lvl8pPr>
            <a:lvl9pPr marL="3886200" indent="-228600" algn="ctr" eaLnBrk="0" fontAlgn="base" hangingPunct="0">
              <a:spcBef>
                <a:spcPct val="0"/>
              </a:spcBef>
              <a:spcAft>
                <a:spcPct val="0"/>
              </a:spcAft>
              <a:defRPr sz="2400" i="1">
                <a:solidFill>
                  <a:schemeClr val="tx1"/>
                </a:solidFill>
                <a:latin typeface="Times New Roman" pitchFamily="18" charset="0"/>
              </a:defRPr>
            </a:lvl9pPr>
          </a:lstStyle>
          <a:p>
            <a:pPr algn="l" eaLnBrk="1" hangingPunct="1">
              <a:spcBef>
                <a:spcPct val="50000"/>
              </a:spcBef>
              <a:defRPr/>
            </a:pPr>
            <a:fld id="{1D2385EA-8A67-4BD2-890F-8B4E9953FAE7}" type="slidenum">
              <a:rPr lang="en-US" sz="1800" smtClean="0"/>
              <a:pPr algn="l" eaLnBrk="1" hangingPunct="1">
                <a:spcBef>
                  <a:spcPct val="50000"/>
                </a:spcBef>
                <a:defRPr/>
              </a:pPr>
              <a:t>‹#›</a:t>
            </a:fld>
            <a:endParaRPr lang="en-US" sz="1800" smtClean="0"/>
          </a:p>
        </p:txBody>
      </p:sp>
    </p:spTree>
  </p:cSld>
  <p:clrMap bg1="lt1" tx1="dk1" bg2="lt2" tx2="dk2" accent1="accent1" accent2="accent2" accent3="accent3" accent4="accent4" accent5="accent5" accent6="accent6" hlink="hlink" folHlink="folHlink"/>
  <p:sldLayoutIdLst>
    <p:sldLayoutId id="2147484235"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ahoma" pitchFamily="34" charset="0"/>
        </a:defRPr>
      </a:lvl2pPr>
      <a:lvl3pPr algn="l" rtl="0" eaLnBrk="0" fontAlgn="base" hangingPunct="0">
        <a:spcBef>
          <a:spcPct val="0"/>
        </a:spcBef>
        <a:spcAft>
          <a:spcPct val="0"/>
        </a:spcAft>
        <a:defRPr sz="3200">
          <a:solidFill>
            <a:schemeClr val="tx2"/>
          </a:solidFill>
          <a:latin typeface="Tahoma" pitchFamily="34" charset="0"/>
        </a:defRPr>
      </a:lvl3pPr>
      <a:lvl4pPr algn="l" rtl="0" eaLnBrk="0" fontAlgn="base" hangingPunct="0">
        <a:spcBef>
          <a:spcPct val="0"/>
        </a:spcBef>
        <a:spcAft>
          <a:spcPct val="0"/>
        </a:spcAft>
        <a:defRPr sz="3200">
          <a:solidFill>
            <a:schemeClr val="tx2"/>
          </a:solidFill>
          <a:latin typeface="Tahoma" pitchFamily="34" charset="0"/>
        </a:defRPr>
      </a:lvl4pPr>
      <a:lvl5pPr algn="l" rtl="0" eaLnBrk="0" fontAlgn="base" hangingPunct="0">
        <a:spcBef>
          <a:spcPct val="0"/>
        </a:spcBef>
        <a:spcAft>
          <a:spcPct val="0"/>
        </a:spcAft>
        <a:defRPr sz="3200">
          <a:solidFill>
            <a:schemeClr val="tx2"/>
          </a:solidFill>
          <a:latin typeface="Tahoma" pitchFamily="34" charset="0"/>
        </a:defRPr>
      </a:lvl5pPr>
      <a:lvl6pPr marL="457200" algn="l" rtl="0" fontAlgn="base">
        <a:spcBef>
          <a:spcPct val="0"/>
        </a:spcBef>
        <a:spcAft>
          <a:spcPct val="0"/>
        </a:spcAft>
        <a:defRPr sz="3200">
          <a:solidFill>
            <a:schemeClr val="tx2"/>
          </a:solidFill>
          <a:latin typeface="Tahoma" pitchFamily="34" charset="0"/>
        </a:defRPr>
      </a:lvl6pPr>
      <a:lvl7pPr marL="914400" algn="l" rtl="0" fontAlgn="base">
        <a:spcBef>
          <a:spcPct val="0"/>
        </a:spcBef>
        <a:spcAft>
          <a:spcPct val="0"/>
        </a:spcAft>
        <a:defRPr sz="3200">
          <a:solidFill>
            <a:schemeClr val="tx2"/>
          </a:solidFill>
          <a:latin typeface="Tahoma" pitchFamily="34" charset="0"/>
        </a:defRPr>
      </a:lvl7pPr>
      <a:lvl8pPr marL="1371600" algn="l" rtl="0" fontAlgn="base">
        <a:spcBef>
          <a:spcPct val="0"/>
        </a:spcBef>
        <a:spcAft>
          <a:spcPct val="0"/>
        </a:spcAft>
        <a:defRPr sz="3200">
          <a:solidFill>
            <a:schemeClr val="tx2"/>
          </a:solidFill>
          <a:latin typeface="Tahoma" pitchFamily="34" charset="0"/>
        </a:defRPr>
      </a:lvl8pPr>
      <a:lvl9pPr marL="1828800" algn="l" rtl="0" fontAlgn="base">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ongodb.com/customer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ongodb.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err="1" smtClean="0"/>
              <a:t>MongoDB</a:t>
            </a:r>
            <a:endParaRPr lang="en-IN" dirty="0"/>
          </a:p>
        </p:txBody>
      </p:sp>
      <p:sp>
        <p:nvSpPr>
          <p:cNvPr id="5" name="Subtitle 4"/>
          <p:cNvSpPr>
            <a:spLocks noGrp="1"/>
          </p:cNvSpPr>
          <p:nvPr>
            <p:ph type="subTitle" idx="1"/>
          </p:nvPr>
        </p:nvSpPr>
        <p:spPr/>
        <p:txBody>
          <a:bodyPr/>
          <a:lstStyle/>
          <a:p>
            <a:pPr>
              <a:buNone/>
            </a:pPr>
            <a:r>
              <a:rPr lang="en-US" b="1" dirty="0" smtClean="0"/>
              <a:t>Amit Fegade</a:t>
            </a:r>
            <a:endParaRPr lang="en-IN" b="1" dirty="0" smtClean="0"/>
          </a:p>
        </p:txBody>
      </p:sp>
      <p:sp>
        <p:nvSpPr>
          <p:cNvPr id="2" name="TextBox 1"/>
          <p:cNvSpPr txBox="1"/>
          <p:nvPr/>
        </p:nvSpPr>
        <p:spPr>
          <a:xfrm>
            <a:off x="7772400" y="6019800"/>
            <a:ext cx="990600" cy="276999"/>
          </a:xfrm>
          <a:prstGeom prst="rect">
            <a:avLst/>
          </a:prstGeom>
          <a:noFill/>
        </p:spPr>
        <p:txBody>
          <a:bodyPr wrap="square" rtlCol="0">
            <a:spAutoFit/>
          </a:bodyPr>
          <a:lstStyle/>
          <a:p>
            <a:r>
              <a:rPr lang="en-IN" sz="1200" i="0" dirty="0" smtClean="0"/>
              <a:t>601.01.13</a:t>
            </a:r>
            <a:endParaRPr lang="en-IN" sz="1200" i="0" dirty="0"/>
          </a:p>
        </p:txBody>
      </p:sp>
    </p:spTree>
    <p:extLst>
      <p:ext uri="{BB962C8B-B14F-4D97-AF65-F5344CB8AC3E}">
        <p14:creationId xmlns:p14="http://schemas.microsoft.com/office/powerpoint/2010/main" val="2767825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 Document database</a:t>
            </a:r>
          </a:p>
          <a:p>
            <a:r>
              <a:rPr lang="en-IN" dirty="0"/>
              <a:t>Developed by </a:t>
            </a:r>
            <a:r>
              <a:rPr lang="en-IN" dirty="0" err="1"/>
              <a:t>MongoDB</a:t>
            </a:r>
            <a:r>
              <a:rPr lang="en-IN" dirty="0"/>
              <a:t> Inc.</a:t>
            </a:r>
          </a:p>
          <a:p>
            <a:r>
              <a:rPr lang="en-IN" dirty="0"/>
              <a:t>Latest version </a:t>
            </a:r>
            <a:r>
              <a:rPr lang="en-IN" dirty="0" smtClean="0"/>
              <a:t>(as on May 15, 2017) is 3.4.4, released on April 21, 2017.</a:t>
            </a:r>
            <a:endParaRPr lang="en-IN" dirty="0"/>
          </a:p>
          <a:p>
            <a:r>
              <a:rPr lang="en-IN" dirty="0"/>
              <a:t>Runs on most platforms such as Red Hat Enterprise, </a:t>
            </a:r>
            <a:r>
              <a:rPr lang="en-IN" dirty="0" err="1"/>
              <a:t>CentOS</a:t>
            </a:r>
            <a:r>
              <a:rPr lang="en-IN" dirty="0"/>
              <a:t>, Fedora Linux, Ubuntu, </a:t>
            </a:r>
            <a:r>
              <a:rPr lang="en-IN" dirty="0" err="1"/>
              <a:t>Debian</a:t>
            </a:r>
            <a:r>
              <a:rPr lang="en-IN" dirty="0"/>
              <a:t>, Linux, OS X, Windows</a:t>
            </a:r>
          </a:p>
          <a:p>
            <a:r>
              <a:rPr lang="en-IN" dirty="0"/>
              <a:t>Supports 32 and 64 bit architectures.</a:t>
            </a:r>
          </a:p>
          <a:p>
            <a:r>
              <a:rPr lang="en-IN" dirty="0" smtClean="0"/>
              <a:t>Clients supply data to </a:t>
            </a:r>
            <a:r>
              <a:rPr lang="en-IN" dirty="0" err="1" smtClean="0"/>
              <a:t>MongoDB</a:t>
            </a:r>
            <a:r>
              <a:rPr lang="en-IN" dirty="0" smtClean="0"/>
              <a:t> in JSON format</a:t>
            </a:r>
          </a:p>
          <a:p>
            <a:r>
              <a:rPr lang="en-IN" dirty="0" err="1" smtClean="0"/>
              <a:t>MongoDB</a:t>
            </a:r>
            <a:r>
              <a:rPr lang="en-IN" dirty="0" smtClean="0"/>
              <a:t> is written in C++</a:t>
            </a:r>
          </a:p>
          <a:p>
            <a:r>
              <a:rPr lang="en-IN" dirty="0" smtClean="0"/>
              <a:t>Language drivers and client libraries </a:t>
            </a:r>
            <a:r>
              <a:rPr lang="en-IN" dirty="0" err="1" smtClean="0"/>
              <a:t>avaialble</a:t>
            </a:r>
            <a:r>
              <a:rPr lang="en-IN" dirty="0" smtClean="0"/>
              <a:t> for: Java, C, C++, C#, </a:t>
            </a:r>
            <a:r>
              <a:rPr lang="en-IN" dirty="0" err="1" smtClean="0"/>
              <a:t>Erlang</a:t>
            </a:r>
            <a:r>
              <a:rPr lang="en-IN" dirty="0" smtClean="0"/>
              <a:t>, JavaScript, Groovy, </a:t>
            </a:r>
            <a:r>
              <a:rPr lang="en-IN" dirty="0" err="1" smtClean="0"/>
              <a:t>Clojure</a:t>
            </a:r>
            <a:r>
              <a:rPr lang="en-IN" dirty="0" smtClean="0"/>
              <a:t>, Perl, PHP, Python, Ruby, </a:t>
            </a:r>
            <a:r>
              <a:rPr lang="en-IN" dirty="0" err="1" smtClean="0"/>
              <a:t>Scala</a:t>
            </a:r>
            <a:r>
              <a:rPr lang="en-IN" dirty="0"/>
              <a:t>.</a:t>
            </a:r>
            <a:endParaRPr lang="en-IN" dirty="0" smtClean="0"/>
          </a:p>
        </p:txBody>
      </p:sp>
      <p:pic>
        <p:nvPicPr>
          <p:cNvPr id="5" name="Picture 16" descr="File:MongoDB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8074"/>
            <a:ext cx="2816225" cy="83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16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Title 57"/>
          <p:cNvSpPr>
            <a:spLocks noGrp="1"/>
          </p:cNvSpPr>
          <p:nvPr>
            <p:ph type="title"/>
          </p:nvPr>
        </p:nvSpPr>
        <p:spPr/>
        <p:txBody>
          <a:bodyPr/>
          <a:lstStyle/>
          <a:p>
            <a:r>
              <a:rPr lang="en-IN" dirty="0" err="1" smtClean="0"/>
              <a:t>MongoDB</a:t>
            </a:r>
            <a:r>
              <a:rPr lang="en-IN" dirty="0" smtClean="0"/>
              <a:t> Terminology</a:t>
            </a:r>
            <a:endParaRPr lang="en-IN" dirty="0"/>
          </a:p>
        </p:txBody>
      </p:sp>
      <p:sp>
        <p:nvSpPr>
          <p:cNvPr id="26" name="TextBox 25"/>
          <p:cNvSpPr txBox="1"/>
          <p:nvPr/>
        </p:nvSpPr>
        <p:spPr>
          <a:xfrm>
            <a:off x="214282" y="1142984"/>
            <a:ext cx="1428760" cy="461665"/>
          </a:xfrm>
          <a:prstGeom prst="rect">
            <a:avLst/>
          </a:prstGeom>
          <a:noFill/>
        </p:spPr>
        <p:txBody>
          <a:bodyPr wrap="square" rtlCol="0">
            <a:spAutoFit/>
          </a:bodyPr>
          <a:lstStyle/>
          <a:p>
            <a:r>
              <a:rPr lang="en-US" b="1" i="0" u="sng" dirty="0" smtClean="0">
                <a:solidFill>
                  <a:srgbClr val="FF0000"/>
                </a:solidFill>
              </a:rPr>
              <a:t>RDBMS</a:t>
            </a:r>
            <a:endParaRPr lang="en-IN" b="1" i="0" u="sng" dirty="0">
              <a:solidFill>
                <a:srgbClr val="FF0000"/>
              </a:solidFill>
            </a:endParaRPr>
          </a:p>
        </p:txBody>
      </p:sp>
      <p:sp>
        <p:nvSpPr>
          <p:cNvPr id="27" name="TextBox 26"/>
          <p:cNvSpPr txBox="1"/>
          <p:nvPr/>
        </p:nvSpPr>
        <p:spPr>
          <a:xfrm>
            <a:off x="7282744" y="1142984"/>
            <a:ext cx="1681836" cy="461665"/>
          </a:xfrm>
          <a:prstGeom prst="rect">
            <a:avLst/>
          </a:prstGeom>
          <a:noFill/>
        </p:spPr>
        <p:txBody>
          <a:bodyPr wrap="square" rtlCol="0">
            <a:spAutoFit/>
          </a:bodyPr>
          <a:lstStyle/>
          <a:p>
            <a:r>
              <a:rPr lang="en-US" b="1" i="0" u="sng" dirty="0" smtClean="0">
                <a:solidFill>
                  <a:srgbClr val="000099"/>
                </a:solidFill>
              </a:rPr>
              <a:t>Mongo DB</a:t>
            </a:r>
            <a:endParaRPr lang="en-IN" b="1" i="0" u="sng" dirty="0">
              <a:solidFill>
                <a:srgbClr val="000099"/>
              </a:solidFill>
            </a:endParaRPr>
          </a:p>
        </p:txBody>
      </p:sp>
      <p:graphicFrame>
        <p:nvGraphicFramePr>
          <p:cNvPr id="33" name="Table 32"/>
          <p:cNvGraphicFramePr>
            <a:graphicFrameLocks noGrp="1"/>
          </p:cNvGraphicFramePr>
          <p:nvPr>
            <p:extLst>
              <p:ext uri="{D42A27DB-BD31-4B8C-83A1-F6EECF244321}">
                <p14:modId xmlns:p14="http://schemas.microsoft.com/office/powerpoint/2010/main" val="282666851"/>
              </p:ext>
            </p:extLst>
          </p:nvPr>
        </p:nvGraphicFramePr>
        <p:xfrm>
          <a:off x="2870651" y="2767908"/>
          <a:ext cx="3379471" cy="1854200"/>
        </p:xfrm>
        <a:graphic>
          <a:graphicData uri="http://schemas.openxmlformats.org/drawingml/2006/table">
            <a:tbl>
              <a:tblPr firstRow="1" bandRow="1">
                <a:tableStyleId>{5940675A-B579-460E-94D1-54222C63F5DA}</a:tableStyleId>
              </a:tblPr>
              <a:tblGrid>
                <a:gridCol w="433705"/>
                <a:gridCol w="1343844"/>
                <a:gridCol w="896754"/>
                <a:gridCol w="705168"/>
              </a:tblGrid>
              <a:tr h="370840">
                <a:tc>
                  <a:txBody>
                    <a:bodyPr/>
                    <a:lstStyle/>
                    <a:p>
                      <a:r>
                        <a:rPr lang="en-US" dirty="0" smtClean="0"/>
                        <a:t>ID</a:t>
                      </a:r>
                      <a:endParaRPr lang="en-IN" dirty="0"/>
                    </a:p>
                  </a:txBody>
                  <a:tcPr/>
                </a:tc>
                <a:tc>
                  <a:txBody>
                    <a:bodyPr/>
                    <a:lstStyle/>
                    <a:p>
                      <a:r>
                        <a:rPr lang="en-US" dirty="0" smtClean="0"/>
                        <a:t>Name</a:t>
                      </a:r>
                      <a:endParaRPr lang="en-IN" dirty="0"/>
                    </a:p>
                  </a:txBody>
                  <a:tcPr/>
                </a:tc>
                <a:tc>
                  <a:txBody>
                    <a:bodyPr/>
                    <a:lstStyle/>
                    <a:p>
                      <a:r>
                        <a:rPr lang="en-US" dirty="0" smtClean="0"/>
                        <a:t>Gender</a:t>
                      </a:r>
                      <a:endParaRPr lang="en-IN" dirty="0"/>
                    </a:p>
                  </a:txBody>
                  <a:tcPr/>
                </a:tc>
                <a:tc>
                  <a:txBody>
                    <a:bodyPr/>
                    <a:lstStyle/>
                    <a:p>
                      <a:r>
                        <a:rPr lang="en-US" dirty="0" smtClean="0"/>
                        <a:t>Dept</a:t>
                      </a:r>
                      <a:endParaRPr lang="en-IN" dirty="0"/>
                    </a:p>
                  </a:txBody>
                  <a:tcPr/>
                </a:tc>
              </a:tr>
              <a:tr h="370840">
                <a:tc>
                  <a:txBody>
                    <a:bodyPr/>
                    <a:lstStyle/>
                    <a:p>
                      <a:r>
                        <a:rPr lang="en-US" dirty="0" smtClean="0"/>
                        <a:t>1</a:t>
                      </a:r>
                      <a:endParaRPr lang="en-IN" dirty="0"/>
                    </a:p>
                  </a:txBody>
                  <a:tcPr/>
                </a:tc>
                <a:tc>
                  <a:txBody>
                    <a:bodyPr/>
                    <a:lstStyle/>
                    <a:p>
                      <a:r>
                        <a:rPr lang="en-US" dirty="0" smtClean="0"/>
                        <a:t>Ahmad</a:t>
                      </a:r>
                      <a:endParaRPr lang="en-IN" dirty="0"/>
                    </a:p>
                  </a:txBody>
                  <a:tcPr/>
                </a:tc>
                <a:tc>
                  <a:txBody>
                    <a:bodyPr/>
                    <a:lstStyle/>
                    <a:p>
                      <a:r>
                        <a:rPr lang="en-US" dirty="0" smtClean="0"/>
                        <a:t>M</a:t>
                      </a:r>
                      <a:endParaRPr lang="en-IN" dirty="0"/>
                    </a:p>
                  </a:txBody>
                  <a:tcPr/>
                </a:tc>
                <a:tc>
                  <a:txBody>
                    <a:bodyPr/>
                    <a:lstStyle/>
                    <a:p>
                      <a:r>
                        <a:rPr lang="en-US" dirty="0" smtClean="0"/>
                        <a:t>Fin</a:t>
                      </a:r>
                      <a:endParaRPr lang="en-IN" dirty="0"/>
                    </a:p>
                  </a:txBody>
                  <a:tcPr/>
                </a:tc>
              </a:tr>
              <a:tr h="370840">
                <a:tc>
                  <a:txBody>
                    <a:bodyPr/>
                    <a:lstStyle/>
                    <a:p>
                      <a:r>
                        <a:rPr lang="en-US" dirty="0" smtClean="0"/>
                        <a:t>2</a:t>
                      </a:r>
                      <a:endParaRPr lang="en-IN" dirty="0"/>
                    </a:p>
                  </a:txBody>
                  <a:tcPr/>
                </a:tc>
                <a:tc>
                  <a:txBody>
                    <a:bodyPr/>
                    <a:lstStyle/>
                    <a:p>
                      <a:r>
                        <a:rPr lang="en-US" dirty="0" err="1" smtClean="0"/>
                        <a:t>Bajrang</a:t>
                      </a:r>
                      <a:endParaRPr lang="en-IN" dirty="0"/>
                    </a:p>
                  </a:txBody>
                  <a:tcPr/>
                </a:tc>
                <a:tc>
                  <a:txBody>
                    <a:bodyPr/>
                    <a:lstStyle/>
                    <a:p>
                      <a:r>
                        <a:rPr lang="en-US" dirty="0" smtClean="0"/>
                        <a:t>M</a:t>
                      </a:r>
                      <a:endParaRPr lang="en-IN" dirty="0"/>
                    </a:p>
                  </a:txBody>
                  <a:tcPr/>
                </a:tc>
                <a:tc>
                  <a:txBody>
                    <a:bodyPr/>
                    <a:lstStyle/>
                    <a:p>
                      <a:r>
                        <a:rPr lang="en-US" dirty="0" smtClean="0"/>
                        <a:t>Sales</a:t>
                      </a:r>
                      <a:endParaRPr lang="en-IN" dirty="0"/>
                    </a:p>
                  </a:txBody>
                  <a:tcPr/>
                </a:tc>
              </a:tr>
              <a:tr h="370840">
                <a:tc>
                  <a:txBody>
                    <a:bodyPr/>
                    <a:lstStyle/>
                    <a:p>
                      <a:r>
                        <a:rPr lang="en-US" dirty="0" smtClean="0"/>
                        <a:t>3</a:t>
                      </a:r>
                      <a:endParaRPr lang="en-IN" dirty="0"/>
                    </a:p>
                  </a:txBody>
                  <a:tcPr/>
                </a:tc>
                <a:tc>
                  <a:txBody>
                    <a:bodyPr/>
                    <a:lstStyle/>
                    <a:p>
                      <a:r>
                        <a:rPr lang="en-US" dirty="0" smtClean="0"/>
                        <a:t>Catherine</a:t>
                      </a:r>
                      <a:endParaRPr lang="en-IN" dirty="0"/>
                    </a:p>
                  </a:txBody>
                  <a:tcPr/>
                </a:tc>
                <a:tc>
                  <a:txBody>
                    <a:bodyPr/>
                    <a:lstStyle/>
                    <a:p>
                      <a:r>
                        <a:rPr lang="en-US" dirty="0" smtClean="0"/>
                        <a:t>F</a:t>
                      </a:r>
                      <a:endParaRPr lang="en-IN" dirty="0"/>
                    </a:p>
                  </a:txBody>
                  <a:tcPr/>
                </a:tc>
                <a:tc>
                  <a:txBody>
                    <a:bodyPr/>
                    <a:lstStyle/>
                    <a:p>
                      <a:r>
                        <a:rPr lang="en-US" dirty="0" smtClean="0"/>
                        <a:t>HR</a:t>
                      </a:r>
                      <a:endParaRPr lang="en-IN" dirty="0"/>
                    </a:p>
                  </a:txBody>
                  <a:tcPr/>
                </a:tc>
              </a:tr>
              <a:tr h="370840">
                <a:tc>
                  <a:txBody>
                    <a:bodyPr/>
                    <a:lstStyle/>
                    <a:p>
                      <a:r>
                        <a:rPr lang="en-US" dirty="0" smtClean="0"/>
                        <a:t>4</a:t>
                      </a:r>
                      <a:endParaRPr lang="en-IN" dirty="0"/>
                    </a:p>
                  </a:txBody>
                  <a:tcPr/>
                </a:tc>
                <a:tc>
                  <a:txBody>
                    <a:bodyPr/>
                    <a:lstStyle/>
                    <a:p>
                      <a:r>
                        <a:rPr lang="en-US" dirty="0" err="1" smtClean="0"/>
                        <a:t>Dostoyevski</a:t>
                      </a:r>
                      <a:endParaRPr lang="en-IN" dirty="0"/>
                    </a:p>
                  </a:txBody>
                  <a:tcPr/>
                </a:tc>
                <a:tc>
                  <a:txBody>
                    <a:bodyPr/>
                    <a:lstStyle/>
                    <a:p>
                      <a:r>
                        <a:rPr lang="en-US" dirty="0" smtClean="0"/>
                        <a:t>M</a:t>
                      </a:r>
                      <a:endParaRPr lang="en-IN" dirty="0"/>
                    </a:p>
                  </a:txBody>
                  <a:tcPr/>
                </a:tc>
                <a:tc>
                  <a:txBody>
                    <a:bodyPr/>
                    <a:lstStyle/>
                    <a:p>
                      <a:r>
                        <a:rPr lang="en-US" dirty="0" smtClean="0"/>
                        <a:t>Prod</a:t>
                      </a:r>
                      <a:endParaRPr lang="en-IN" dirty="0"/>
                    </a:p>
                  </a:txBody>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289853417"/>
              </p:ext>
            </p:extLst>
          </p:nvPr>
        </p:nvGraphicFramePr>
        <p:xfrm>
          <a:off x="2870651" y="5196800"/>
          <a:ext cx="3434101" cy="1112520"/>
        </p:xfrm>
        <a:graphic>
          <a:graphicData uri="http://schemas.openxmlformats.org/drawingml/2006/table">
            <a:tbl>
              <a:tblPr firstRow="1" bandRow="1">
                <a:tableStyleId>{5940675A-B579-460E-94D1-54222C63F5DA}</a:tableStyleId>
              </a:tblPr>
              <a:tblGrid>
                <a:gridCol w="433705"/>
                <a:gridCol w="2286016"/>
                <a:gridCol w="714380"/>
              </a:tblGrid>
              <a:tr h="370840">
                <a:tc>
                  <a:txBody>
                    <a:bodyPr/>
                    <a:lstStyle/>
                    <a:p>
                      <a:r>
                        <a:rPr lang="en-US" dirty="0" smtClean="0"/>
                        <a:t>ID</a:t>
                      </a:r>
                      <a:endParaRPr lang="en-IN" dirty="0"/>
                    </a:p>
                  </a:txBody>
                  <a:tcPr/>
                </a:tc>
                <a:tc>
                  <a:txBody>
                    <a:bodyPr/>
                    <a:lstStyle/>
                    <a:p>
                      <a:r>
                        <a:rPr lang="en-US" dirty="0" smtClean="0"/>
                        <a:t>Name</a:t>
                      </a:r>
                      <a:endParaRPr lang="en-IN" dirty="0"/>
                    </a:p>
                  </a:txBody>
                  <a:tcPr/>
                </a:tc>
                <a:tc>
                  <a:txBody>
                    <a:bodyPr/>
                    <a:lstStyle/>
                    <a:p>
                      <a:r>
                        <a:rPr lang="en-US" dirty="0" smtClean="0"/>
                        <a:t>Unit</a:t>
                      </a:r>
                      <a:endParaRPr lang="en-IN" dirty="0"/>
                    </a:p>
                  </a:txBody>
                  <a:tcPr/>
                </a:tc>
              </a:tr>
              <a:tr h="370840">
                <a:tc>
                  <a:txBody>
                    <a:bodyPr/>
                    <a:lstStyle/>
                    <a:p>
                      <a:r>
                        <a:rPr lang="en-US" dirty="0" smtClean="0"/>
                        <a:t>1</a:t>
                      </a:r>
                      <a:endParaRPr lang="en-IN" dirty="0"/>
                    </a:p>
                  </a:txBody>
                  <a:tcPr/>
                </a:tc>
                <a:tc>
                  <a:txBody>
                    <a:bodyPr/>
                    <a:lstStyle/>
                    <a:p>
                      <a:r>
                        <a:rPr lang="en-US" dirty="0" smtClean="0"/>
                        <a:t>Pens</a:t>
                      </a:r>
                      <a:endParaRPr lang="en-IN" dirty="0"/>
                    </a:p>
                  </a:txBody>
                  <a:tcPr/>
                </a:tc>
                <a:tc>
                  <a:txBody>
                    <a:bodyPr/>
                    <a:lstStyle/>
                    <a:p>
                      <a:r>
                        <a:rPr lang="en-US" dirty="0" smtClean="0"/>
                        <a:t>NO</a:t>
                      </a:r>
                      <a:endParaRPr lang="en-IN" dirty="0"/>
                    </a:p>
                  </a:txBody>
                  <a:tcPr/>
                </a:tc>
              </a:tr>
              <a:tr h="370840">
                <a:tc>
                  <a:txBody>
                    <a:bodyPr/>
                    <a:lstStyle/>
                    <a:p>
                      <a:r>
                        <a:rPr lang="en-US" dirty="0" smtClean="0"/>
                        <a:t>2</a:t>
                      </a:r>
                      <a:endParaRPr lang="en-IN" dirty="0"/>
                    </a:p>
                  </a:txBody>
                  <a:tcPr/>
                </a:tc>
                <a:tc>
                  <a:txBody>
                    <a:bodyPr/>
                    <a:lstStyle/>
                    <a:p>
                      <a:r>
                        <a:rPr lang="en-US" dirty="0" smtClean="0"/>
                        <a:t>Biscuits</a:t>
                      </a:r>
                      <a:endParaRPr lang="en-IN" dirty="0"/>
                    </a:p>
                  </a:txBody>
                  <a:tcPr/>
                </a:tc>
                <a:tc>
                  <a:txBody>
                    <a:bodyPr/>
                    <a:lstStyle/>
                    <a:p>
                      <a:r>
                        <a:rPr lang="en-US" dirty="0" smtClean="0"/>
                        <a:t>KG</a:t>
                      </a:r>
                      <a:endParaRPr lang="en-IN" dirty="0"/>
                    </a:p>
                  </a:txBody>
                  <a:tcPr/>
                </a:tc>
              </a:tr>
            </a:tbl>
          </a:graphicData>
        </a:graphic>
      </p:graphicFrame>
      <p:sp>
        <p:nvSpPr>
          <p:cNvPr id="11" name="TextBox 10"/>
          <p:cNvSpPr txBox="1"/>
          <p:nvPr/>
        </p:nvSpPr>
        <p:spPr>
          <a:xfrm>
            <a:off x="253818" y="1747034"/>
            <a:ext cx="1196161" cy="400110"/>
          </a:xfrm>
          <a:prstGeom prst="rect">
            <a:avLst/>
          </a:prstGeom>
          <a:noFill/>
        </p:spPr>
        <p:txBody>
          <a:bodyPr wrap="none" rtlCol="0">
            <a:spAutoFit/>
          </a:bodyPr>
          <a:lstStyle/>
          <a:p>
            <a:r>
              <a:rPr lang="en-US" sz="2000" b="1" i="0" dirty="0" smtClean="0">
                <a:solidFill>
                  <a:srgbClr val="FF0000"/>
                </a:solidFill>
              </a:rPr>
              <a:t>Database</a:t>
            </a:r>
            <a:endParaRPr lang="en-IN" sz="2000" b="1" i="0" dirty="0">
              <a:solidFill>
                <a:srgbClr val="FF0000"/>
              </a:solidFill>
            </a:endParaRPr>
          </a:p>
        </p:txBody>
      </p:sp>
      <p:sp>
        <p:nvSpPr>
          <p:cNvPr id="15" name="TextBox 14"/>
          <p:cNvSpPr txBox="1"/>
          <p:nvPr/>
        </p:nvSpPr>
        <p:spPr>
          <a:xfrm>
            <a:off x="289294" y="4181018"/>
            <a:ext cx="1681871" cy="400110"/>
          </a:xfrm>
          <a:prstGeom prst="rect">
            <a:avLst/>
          </a:prstGeom>
          <a:noFill/>
        </p:spPr>
        <p:txBody>
          <a:bodyPr wrap="none" rtlCol="0">
            <a:spAutoFit/>
          </a:bodyPr>
          <a:lstStyle/>
          <a:p>
            <a:r>
              <a:rPr lang="en-US" sz="2000" b="1" i="0" dirty="0" smtClean="0">
                <a:solidFill>
                  <a:srgbClr val="FF0000"/>
                </a:solidFill>
              </a:rPr>
              <a:t>Row / Record</a:t>
            </a:r>
            <a:endParaRPr lang="en-IN" sz="2000" b="1" i="0" dirty="0">
              <a:solidFill>
                <a:srgbClr val="FF0000"/>
              </a:solidFill>
            </a:endParaRPr>
          </a:p>
        </p:txBody>
      </p:sp>
      <p:sp>
        <p:nvSpPr>
          <p:cNvPr id="16" name="TextBox 15"/>
          <p:cNvSpPr txBox="1"/>
          <p:nvPr/>
        </p:nvSpPr>
        <p:spPr>
          <a:xfrm>
            <a:off x="7840554" y="1747034"/>
            <a:ext cx="1196161" cy="400110"/>
          </a:xfrm>
          <a:prstGeom prst="rect">
            <a:avLst/>
          </a:prstGeom>
          <a:noFill/>
        </p:spPr>
        <p:txBody>
          <a:bodyPr wrap="none" rtlCol="0">
            <a:spAutoFit/>
          </a:bodyPr>
          <a:lstStyle/>
          <a:p>
            <a:r>
              <a:rPr lang="en-US" sz="2000" b="1" i="0" dirty="0" smtClean="0">
                <a:solidFill>
                  <a:srgbClr val="000099"/>
                </a:solidFill>
              </a:rPr>
              <a:t>Database</a:t>
            </a:r>
            <a:endParaRPr lang="en-IN" sz="2000" b="1" i="0" dirty="0">
              <a:solidFill>
                <a:srgbClr val="000099"/>
              </a:solidFill>
            </a:endParaRPr>
          </a:p>
        </p:txBody>
      </p:sp>
      <p:sp>
        <p:nvSpPr>
          <p:cNvPr id="17" name="TextBox 16"/>
          <p:cNvSpPr txBox="1"/>
          <p:nvPr/>
        </p:nvSpPr>
        <p:spPr>
          <a:xfrm>
            <a:off x="7713917" y="2668850"/>
            <a:ext cx="1293944" cy="400110"/>
          </a:xfrm>
          <a:prstGeom prst="rect">
            <a:avLst/>
          </a:prstGeom>
          <a:noFill/>
        </p:spPr>
        <p:txBody>
          <a:bodyPr wrap="none" rtlCol="0">
            <a:spAutoFit/>
          </a:bodyPr>
          <a:lstStyle/>
          <a:p>
            <a:r>
              <a:rPr lang="en-US" sz="2000" b="1" i="0" dirty="0" smtClean="0">
                <a:solidFill>
                  <a:srgbClr val="000099"/>
                </a:solidFill>
              </a:rPr>
              <a:t>Collection</a:t>
            </a:r>
            <a:endParaRPr lang="en-IN" sz="2000" b="1" i="0" dirty="0">
              <a:solidFill>
                <a:srgbClr val="000099"/>
              </a:solidFill>
            </a:endParaRPr>
          </a:p>
        </p:txBody>
      </p:sp>
      <p:sp>
        <p:nvSpPr>
          <p:cNvPr id="18" name="TextBox 17"/>
          <p:cNvSpPr txBox="1"/>
          <p:nvPr/>
        </p:nvSpPr>
        <p:spPr>
          <a:xfrm>
            <a:off x="7712314" y="4181018"/>
            <a:ext cx="1309974" cy="400110"/>
          </a:xfrm>
          <a:prstGeom prst="rect">
            <a:avLst/>
          </a:prstGeom>
          <a:noFill/>
        </p:spPr>
        <p:txBody>
          <a:bodyPr wrap="none" rtlCol="0">
            <a:spAutoFit/>
          </a:bodyPr>
          <a:lstStyle/>
          <a:p>
            <a:r>
              <a:rPr lang="en-US" sz="2000" b="1" i="0" dirty="0" smtClean="0">
                <a:solidFill>
                  <a:srgbClr val="000099"/>
                </a:solidFill>
              </a:rPr>
              <a:t>Document</a:t>
            </a:r>
            <a:endParaRPr lang="en-IN" sz="2000" b="1" i="0" dirty="0">
              <a:solidFill>
                <a:srgbClr val="000099"/>
              </a:solidFill>
            </a:endParaRPr>
          </a:p>
        </p:txBody>
      </p:sp>
      <p:cxnSp>
        <p:nvCxnSpPr>
          <p:cNvPr id="3" name="Straight Arrow Connector 2"/>
          <p:cNvCxnSpPr>
            <a:stCxn id="11" idx="3"/>
          </p:cNvCxnSpPr>
          <p:nvPr/>
        </p:nvCxnSpPr>
        <p:spPr bwMode="auto">
          <a:xfrm>
            <a:off x="1449979" y="1947089"/>
            <a:ext cx="745757"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Arrow Connector 4"/>
          <p:cNvCxnSpPr>
            <a:stCxn id="16" idx="1"/>
          </p:cNvCxnSpPr>
          <p:nvPr/>
        </p:nvCxnSpPr>
        <p:spPr bwMode="auto">
          <a:xfrm flipH="1">
            <a:off x="6839206" y="1947089"/>
            <a:ext cx="1001348"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3833733" y="2238494"/>
            <a:ext cx="1516762" cy="461665"/>
          </a:xfrm>
          <a:prstGeom prst="rect">
            <a:avLst/>
          </a:prstGeom>
          <a:noFill/>
        </p:spPr>
        <p:txBody>
          <a:bodyPr wrap="none" rtlCol="0">
            <a:spAutoFit/>
          </a:bodyPr>
          <a:lstStyle/>
          <a:p>
            <a:r>
              <a:rPr lang="en-US" dirty="0" smtClean="0"/>
              <a:t>Employees</a:t>
            </a:r>
            <a:endParaRPr lang="en-IN" dirty="0"/>
          </a:p>
        </p:txBody>
      </p:sp>
      <p:sp>
        <p:nvSpPr>
          <p:cNvPr id="36" name="TextBox 35"/>
          <p:cNvSpPr txBox="1"/>
          <p:nvPr/>
        </p:nvSpPr>
        <p:spPr>
          <a:xfrm>
            <a:off x="3833733" y="4667386"/>
            <a:ext cx="1284134" cy="461665"/>
          </a:xfrm>
          <a:prstGeom prst="rect">
            <a:avLst/>
          </a:prstGeom>
          <a:noFill/>
        </p:spPr>
        <p:txBody>
          <a:bodyPr wrap="none" rtlCol="0">
            <a:spAutoFit/>
          </a:bodyPr>
          <a:lstStyle/>
          <a:p>
            <a:r>
              <a:rPr lang="en-US" dirty="0" smtClean="0"/>
              <a:t>Products</a:t>
            </a:r>
            <a:endParaRPr lang="en-IN" dirty="0"/>
          </a:p>
        </p:txBody>
      </p:sp>
      <p:sp>
        <p:nvSpPr>
          <p:cNvPr id="10" name="Can 9"/>
          <p:cNvSpPr/>
          <p:nvPr/>
        </p:nvSpPr>
        <p:spPr bwMode="auto">
          <a:xfrm>
            <a:off x="2195736" y="1809866"/>
            <a:ext cx="4643470" cy="4643470"/>
          </a:xfrm>
          <a:prstGeom prst="can">
            <a:avLst>
              <a:gd name="adj" fmla="val 7169"/>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1" u="none" strike="noStrike" cap="none" normalizeH="0" baseline="0" smtClean="0">
              <a:ln>
                <a:noFill/>
              </a:ln>
              <a:solidFill>
                <a:schemeClr val="tx1"/>
              </a:solidFill>
              <a:effectLst/>
              <a:latin typeface="Times New Roman" pitchFamily="18" charset="0"/>
            </a:endParaRPr>
          </a:p>
        </p:txBody>
      </p:sp>
      <p:grpSp>
        <p:nvGrpSpPr>
          <p:cNvPr id="41" name="Group 40"/>
          <p:cNvGrpSpPr/>
          <p:nvPr/>
        </p:nvGrpSpPr>
        <p:grpSpPr>
          <a:xfrm>
            <a:off x="251520" y="2668850"/>
            <a:ext cx="6460200" cy="1998536"/>
            <a:chOff x="251520" y="2668850"/>
            <a:chExt cx="6460200" cy="1998536"/>
          </a:xfrm>
        </p:grpSpPr>
        <p:sp>
          <p:nvSpPr>
            <p:cNvPr id="14" name="TextBox 13"/>
            <p:cNvSpPr txBox="1"/>
            <p:nvPr/>
          </p:nvSpPr>
          <p:spPr>
            <a:xfrm>
              <a:off x="251520" y="2668850"/>
              <a:ext cx="787908" cy="400110"/>
            </a:xfrm>
            <a:prstGeom prst="rect">
              <a:avLst/>
            </a:prstGeom>
            <a:noFill/>
          </p:spPr>
          <p:txBody>
            <a:bodyPr wrap="none" rtlCol="0">
              <a:spAutoFit/>
            </a:bodyPr>
            <a:lstStyle/>
            <a:p>
              <a:r>
                <a:rPr lang="en-US" sz="2000" b="1" i="0" dirty="0" smtClean="0">
                  <a:solidFill>
                    <a:srgbClr val="FF0000"/>
                  </a:solidFill>
                </a:rPr>
                <a:t>Table</a:t>
              </a:r>
              <a:endParaRPr lang="en-IN" sz="2000" b="1" i="0" dirty="0">
                <a:solidFill>
                  <a:srgbClr val="FF0000"/>
                </a:solidFill>
              </a:endParaRPr>
            </a:p>
          </p:txBody>
        </p:sp>
        <p:sp>
          <p:nvSpPr>
            <p:cNvPr id="7" name="Left Brace 6"/>
            <p:cNvSpPr/>
            <p:nvPr/>
          </p:nvSpPr>
          <p:spPr bwMode="auto">
            <a:xfrm>
              <a:off x="2319232" y="2700159"/>
              <a:ext cx="360040" cy="1967227"/>
            </a:xfrm>
            <a:prstGeom prst="leftBrace">
              <a:avLst>
                <a:gd name="adj1" fmla="val 63889"/>
                <a:gd name="adj2" fmla="val 50000"/>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Times New Roman" pitchFamily="18" charset="0"/>
              </a:endParaRPr>
            </a:p>
          </p:txBody>
        </p:sp>
        <p:sp>
          <p:nvSpPr>
            <p:cNvPr id="24" name="Left Brace 23"/>
            <p:cNvSpPr/>
            <p:nvPr/>
          </p:nvSpPr>
          <p:spPr bwMode="auto">
            <a:xfrm flipH="1">
              <a:off x="6351680" y="2748399"/>
              <a:ext cx="360040" cy="1916704"/>
            </a:xfrm>
            <a:prstGeom prst="leftBrace">
              <a:avLst>
                <a:gd name="adj1" fmla="val 63889"/>
                <a:gd name="adj2" fmla="val 50726"/>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Times New Roman" pitchFamily="18" charset="0"/>
              </a:endParaRPr>
            </a:p>
          </p:txBody>
        </p:sp>
        <p:cxnSp>
          <p:nvCxnSpPr>
            <p:cNvPr id="9" name="Straight Arrow Connector 8"/>
            <p:cNvCxnSpPr>
              <a:stCxn id="14" idx="3"/>
            </p:cNvCxnSpPr>
            <p:nvPr/>
          </p:nvCxnSpPr>
          <p:spPr bwMode="auto">
            <a:xfrm>
              <a:off x="1039428" y="2868905"/>
              <a:ext cx="1459824"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0" name="Straight Arrow Connector 19"/>
          <p:cNvCxnSpPr>
            <a:stCxn id="17" idx="1"/>
          </p:cNvCxnSpPr>
          <p:nvPr/>
        </p:nvCxnSpPr>
        <p:spPr bwMode="auto">
          <a:xfrm flipH="1">
            <a:off x="6531701" y="2868905"/>
            <a:ext cx="1182216"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a:stCxn id="15" idx="3"/>
          </p:cNvCxnSpPr>
          <p:nvPr/>
        </p:nvCxnSpPr>
        <p:spPr bwMode="auto">
          <a:xfrm>
            <a:off x="1971165" y="4381073"/>
            <a:ext cx="832302"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a:stCxn id="18" idx="1"/>
          </p:cNvCxnSpPr>
          <p:nvPr/>
        </p:nvCxnSpPr>
        <p:spPr bwMode="auto">
          <a:xfrm flipH="1">
            <a:off x="6228184" y="4381073"/>
            <a:ext cx="14841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47034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JSON Documents</a:t>
            </a:r>
            <a:endParaRPr lang="en-IN" dirty="0"/>
          </a:p>
        </p:txBody>
      </p:sp>
      <p:sp>
        <p:nvSpPr>
          <p:cNvPr id="4" name="Content Placeholder 3"/>
          <p:cNvSpPr>
            <a:spLocks noGrp="1"/>
          </p:cNvSpPr>
          <p:nvPr>
            <p:ph idx="1"/>
          </p:nvPr>
        </p:nvSpPr>
        <p:spPr/>
        <p:txBody>
          <a:bodyPr/>
          <a:lstStyle/>
          <a:p>
            <a:pPr>
              <a:buNone/>
            </a:pPr>
            <a:r>
              <a:rPr lang="en-US" sz="2000" dirty="0">
                <a:latin typeface="Consolas" pitchFamily="49" charset="0"/>
                <a:cs typeface="Consolas" pitchFamily="49" charset="0"/>
              </a:rPr>
              <a:t>{ _id:1, name: 'Ahmad', gender: </a:t>
            </a:r>
            <a:r>
              <a:rPr lang="en-US" sz="2000" dirty="0" smtClean="0">
                <a:latin typeface="Consolas" pitchFamily="49" charset="0"/>
                <a:cs typeface="Consolas" pitchFamily="49" charset="0"/>
              </a:rPr>
              <a:t>'M</a:t>
            </a:r>
            <a:r>
              <a:rPr lang="en-US" sz="2000" dirty="0">
                <a:latin typeface="Consolas" pitchFamily="49" charset="0"/>
                <a:cs typeface="Consolas" pitchFamily="49" charset="0"/>
              </a:rPr>
              <a:t>', </a:t>
            </a:r>
            <a:r>
              <a:rPr lang="en-US" sz="2000" dirty="0" err="1">
                <a:latin typeface="Consolas" pitchFamily="49" charset="0"/>
                <a:cs typeface="Consolas" pitchFamily="49" charset="0"/>
              </a:rPr>
              <a:t>dept</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'Fin</a:t>
            </a:r>
            <a:r>
              <a:rPr lang="en-US" sz="2000" dirty="0">
                <a:latin typeface="Consolas" pitchFamily="49" charset="0"/>
                <a:cs typeface="Consolas" pitchFamily="49" charset="0"/>
              </a:rPr>
              <a:t>'} </a:t>
            </a:r>
          </a:p>
          <a:p>
            <a:pPr>
              <a:buNone/>
            </a:pPr>
            <a:r>
              <a:rPr lang="en-US" sz="2000" dirty="0">
                <a:latin typeface="Consolas" pitchFamily="49" charset="0"/>
                <a:cs typeface="Consolas" pitchFamily="49" charset="0"/>
              </a:rPr>
              <a:t>{ _id:2, name: </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Bajrang</a:t>
            </a:r>
            <a:r>
              <a:rPr lang="en-US" sz="2000" dirty="0">
                <a:latin typeface="Consolas" pitchFamily="49" charset="0"/>
                <a:cs typeface="Consolas" pitchFamily="49" charset="0"/>
              </a:rPr>
              <a:t>', gender: </a:t>
            </a:r>
            <a:r>
              <a:rPr lang="en-US" sz="2000" dirty="0" smtClean="0">
                <a:latin typeface="Consolas" pitchFamily="49" charset="0"/>
                <a:cs typeface="Consolas" pitchFamily="49" charset="0"/>
              </a:rPr>
              <a:t>'M</a:t>
            </a:r>
            <a:r>
              <a:rPr lang="en-US" sz="2000" dirty="0">
                <a:latin typeface="Consolas" pitchFamily="49" charset="0"/>
                <a:cs typeface="Consolas" pitchFamily="49" charset="0"/>
              </a:rPr>
              <a:t>', </a:t>
            </a:r>
            <a:r>
              <a:rPr lang="en-US" sz="2000" dirty="0" err="1">
                <a:latin typeface="Consolas" pitchFamily="49" charset="0"/>
                <a:cs typeface="Consolas" pitchFamily="49" charset="0"/>
              </a:rPr>
              <a:t>dept</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'Sales</a:t>
            </a:r>
            <a:r>
              <a:rPr lang="en-US" sz="2000" dirty="0">
                <a:latin typeface="Consolas" pitchFamily="49" charset="0"/>
                <a:cs typeface="Consolas" pitchFamily="49" charset="0"/>
              </a:rPr>
              <a:t>'} </a:t>
            </a:r>
            <a:endParaRPr lang="en-IN" sz="2000" dirty="0">
              <a:latin typeface="Consolas" pitchFamily="49" charset="0"/>
              <a:cs typeface="Consolas" pitchFamily="49" charset="0"/>
            </a:endParaRPr>
          </a:p>
          <a:p>
            <a:pPr>
              <a:buNone/>
            </a:pPr>
            <a:r>
              <a:rPr lang="en-US" sz="2000" dirty="0">
                <a:latin typeface="Consolas" pitchFamily="49" charset="0"/>
                <a:cs typeface="Consolas" pitchFamily="49" charset="0"/>
              </a:rPr>
              <a:t>{ _id:3, name: </a:t>
            </a:r>
            <a:r>
              <a:rPr lang="en-US" sz="2000" dirty="0" smtClean="0">
                <a:latin typeface="Consolas" pitchFamily="49" charset="0"/>
                <a:cs typeface="Consolas" pitchFamily="49" charset="0"/>
              </a:rPr>
              <a:t>'Catherine</a:t>
            </a:r>
            <a:r>
              <a:rPr lang="en-US" sz="2000" dirty="0">
                <a:latin typeface="Consolas" pitchFamily="49" charset="0"/>
                <a:cs typeface="Consolas" pitchFamily="49" charset="0"/>
              </a:rPr>
              <a:t>', gender: </a:t>
            </a:r>
            <a:r>
              <a:rPr lang="en-US" sz="2000" dirty="0" smtClean="0">
                <a:latin typeface="Consolas" pitchFamily="49" charset="0"/>
                <a:cs typeface="Consolas" pitchFamily="49" charset="0"/>
              </a:rPr>
              <a:t>'F</a:t>
            </a:r>
            <a:r>
              <a:rPr lang="en-US" sz="2000" dirty="0">
                <a:latin typeface="Consolas" pitchFamily="49" charset="0"/>
                <a:cs typeface="Consolas" pitchFamily="49" charset="0"/>
              </a:rPr>
              <a:t>', </a:t>
            </a:r>
            <a:r>
              <a:rPr lang="en-US" sz="2000" dirty="0" err="1">
                <a:latin typeface="Consolas" pitchFamily="49" charset="0"/>
                <a:cs typeface="Consolas" pitchFamily="49" charset="0"/>
              </a:rPr>
              <a:t>dept</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'HR</a:t>
            </a:r>
            <a:r>
              <a:rPr lang="en-US" sz="2000" dirty="0">
                <a:latin typeface="Consolas" pitchFamily="49" charset="0"/>
                <a:cs typeface="Consolas" pitchFamily="49" charset="0"/>
              </a:rPr>
              <a:t>'} </a:t>
            </a:r>
            <a:endParaRPr lang="en-IN" sz="2000" dirty="0">
              <a:latin typeface="Consolas" pitchFamily="49" charset="0"/>
              <a:cs typeface="Consolas" pitchFamily="49" charset="0"/>
            </a:endParaRPr>
          </a:p>
          <a:p>
            <a:pPr>
              <a:buNone/>
            </a:pPr>
            <a:r>
              <a:rPr lang="en-US" sz="2000" dirty="0">
                <a:latin typeface="Consolas" pitchFamily="49" charset="0"/>
                <a:cs typeface="Consolas" pitchFamily="49" charset="0"/>
              </a:rPr>
              <a:t>{ _id:4, name: </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Dostoyevski</a:t>
            </a:r>
            <a:r>
              <a:rPr lang="en-US" sz="2000" dirty="0">
                <a:latin typeface="Consolas" pitchFamily="49" charset="0"/>
                <a:cs typeface="Consolas" pitchFamily="49" charset="0"/>
              </a:rPr>
              <a:t>', gender: </a:t>
            </a:r>
            <a:r>
              <a:rPr lang="en-US" sz="2000" dirty="0" smtClean="0">
                <a:latin typeface="Consolas" pitchFamily="49" charset="0"/>
                <a:cs typeface="Consolas" pitchFamily="49" charset="0"/>
              </a:rPr>
              <a:t>'M</a:t>
            </a:r>
            <a:r>
              <a:rPr lang="en-US" sz="2000" dirty="0">
                <a:latin typeface="Consolas" pitchFamily="49" charset="0"/>
                <a:cs typeface="Consolas" pitchFamily="49" charset="0"/>
              </a:rPr>
              <a:t>', </a:t>
            </a:r>
            <a:r>
              <a:rPr lang="en-US" sz="2000" dirty="0" err="1">
                <a:latin typeface="Consolas" pitchFamily="49" charset="0"/>
                <a:cs typeface="Consolas" pitchFamily="49" charset="0"/>
              </a:rPr>
              <a:t>dept</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'Prod</a:t>
            </a:r>
            <a:r>
              <a:rPr lang="en-US" sz="2000" dirty="0">
                <a:latin typeface="Consolas" pitchFamily="49" charset="0"/>
                <a:cs typeface="Consolas" pitchFamily="49" charset="0"/>
              </a:rPr>
              <a:t>'} </a:t>
            </a:r>
            <a:endParaRPr lang="en-IN" sz="2000" dirty="0">
              <a:latin typeface="Consolas" pitchFamily="49" charset="0"/>
              <a:cs typeface="Consolas" pitchFamily="49" charset="0"/>
            </a:endParaRPr>
          </a:p>
          <a:p>
            <a:pPr>
              <a:buNone/>
            </a:pPr>
            <a:endParaRPr lang="en-IN" sz="2000" dirty="0">
              <a:latin typeface="Consolas" pitchFamily="49" charset="0"/>
              <a:cs typeface="Consolas" pitchFamily="49" charset="0"/>
            </a:endParaRPr>
          </a:p>
        </p:txBody>
      </p:sp>
    </p:spTree>
    <p:extLst>
      <p:ext uri="{BB962C8B-B14F-4D97-AF65-F5344CB8AC3E}">
        <p14:creationId xmlns:p14="http://schemas.microsoft.com/office/powerpoint/2010/main" val="3626188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MongoDB</a:t>
            </a:r>
            <a:r>
              <a:rPr lang="en-US" sz="2800" dirty="0" smtClean="0"/>
              <a:t> Users</a:t>
            </a:r>
            <a:endParaRPr lang="en-IN"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3" y="990600"/>
            <a:ext cx="902017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a:spLocks noGrp="1"/>
          </p:cNvSpPr>
          <p:nvPr>
            <p:ph idx="1"/>
          </p:nvPr>
        </p:nvSpPr>
        <p:spPr>
          <a:xfrm>
            <a:off x="304800" y="4648200"/>
            <a:ext cx="8077200" cy="1600200"/>
          </a:xfrm>
        </p:spPr>
        <p:txBody>
          <a:bodyPr/>
          <a:lstStyle/>
          <a:p>
            <a:r>
              <a:rPr lang="en-IN" sz="1800" dirty="0" err="1" smtClean="0"/>
              <a:t>Aadhaar</a:t>
            </a:r>
            <a:r>
              <a:rPr lang="en-IN" sz="1800" dirty="0" smtClean="0"/>
              <a:t> </a:t>
            </a:r>
            <a:r>
              <a:rPr lang="en-IN" sz="1800" dirty="0"/>
              <a:t>project of </a:t>
            </a:r>
            <a:r>
              <a:rPr lang="en-IN" sz="1800" dirty="0" err="1"/>
              <a:t>UIDAI</a:t>
            </a:r>
            <a:endParaRPr lang="en-IN" sz="1800" dirty="0"/>
          </a:p>
          <a:p>
            <a:r>
              <a:rPr lang="en-IN" sz="1800" dirty="0"/>
              <a:t>MTV Networks</a:t>
            </a:r>
          </a:p>
          <a:p>
            <a:r>
              <a:rPr lang="en-IN" sz="1800" dirty="0" smtClean="0"/>
              <a:t>Craigslist</a:t>
            </a:r>
          </a:p>
          <a:p>
            <a:r>
              <a:rPr lang="en-US" sz="2000" b="1" dirty="0"/>
              <a:t>Go to </a:t>
            </a:r>
            <a:r>
              <a:rPr lang="en-US" sz="2000" b="1" dirty="0">
                <a:hlinkClick r:id="rId3"/>
              </a:rPr>
              <a:t>http://</a:t>
            </a:r>
            <a:r>
              <a:rPr lang="en-US" sz="2000" b="1" dirty="0" smtClean="0">
                <a:hlinkClick r:id="rId3"/>
              </a:rPr>
              <a:t>www.mongodb.com/customers</a:t>
            </a:r>
            <a:r>
              <a:rPr lang="en-US" sz="2000" b="1" dirty="0" smtClean="0"/>
              <a:t> for more information</a:t>
            </a:r>
            <a:endParaRPr lang="en-IN" sz="2000" b="1" dirty="0"/>
          </a:p>
          <a:p>
            <a:pPr marL="0" indent="0">
              <a:buNone/>
            </a:pPr>
            <a:endParaRPr lang="en-IN" sz="2000" dirty="0"/>
          </a:p>
        </p:txBody>
      </p:sp>
    </p:spTree>
    <p:extLst>
      <p:ext uri="{BB962C8B-B14F-4D97-AF65-F5344CB8AC3E}">
        <p14:creationId xmlns:p14="http://schemas.microsoft.com/office/powerpoint/2010/main" val="1381471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Installing </a:t>
            </a:r>
            <a:r>
              <a:rPr lang="en-IN" dirty="0" err="1" smtClean="0"/>
              <a:t>MongoDB</a:t>
            </a:r>
            <a:endParaRPr lang="en-IN" dirty="0"/>
          </a:p>
        </p:txBody>
      </p:sp>
      <p:sp>
        <p:nvSpPr>
          <p:cNvPr id="3" name="Content Placeholder 2"/>
          <p:cNvSpPr>
            <a:spLocks noGrp="1"/>
          </p:cNvSpPr>
          <p:nvPr>
            <p:ph idx="1"/>
          </p:nvPr>
        </p:nvSpPr>
        <p:spPr/>
        <p:txBody>
          <a:bodyPr/>
          <a:lstStyle/>
          <a:p>
            <a:r>
              <a:rPr lang="en-IN" dirty="0" smtClean="0"/>
              <a:t>Download from </a:t>
            </a:r>
            <a:r>
              <a:rPr lang="en-IN" dirty="0" smtClean="0">
                <a:hlinkClick r:id="rId2"/>
              </a:rPr>
              <a:t>www.mongodb.org</a:t>
            </a:r>
            <a:r>
              <a:rPr lang="en-IN" dirty="0" smtClean="0"/>
              <a:t>. </a:t>
            </a:r>
          </a:p>
          <a:p>
            <a:r>
              <a:rPr lang="en-IN" dirty="0" smtClean="0"/>
              <a:t>Simple installation, takes about a minute. There are no system dependencies.</a:t>
            </a:r>
          </a:p>
          <a:p>
            <a:r>
              <a:rPr lang="en-US" dirty="0" smtClean="0"/>
              <a:t>In Windows, the default location </a:t>
            </a:r>
            <a:r>
              <a:rPr lang="en-US" dirty="0"/>
              <a:t>for installation is:</a:t>
            </a:r>
            <a:br>
              <a:rPr lang="en-US" dirty="0"/>
            </a:br>
            <a:r>
              <a:rPr lang="en-US" dirty="0" smtClean="0"/>
              <a:t>	</a:t>
            </a:r>
            <a:r>
              <a:rPr lang="en-US" sz="2000" dirty="0" smtClean="0">
                <a:latin typeface="Consolas" pitchFamily="49" charset="0"/>
              </a:rPr>
              <a:t>C</a:t>
            </a:r>
            <a:r>
              <a:rPr lang="en-US" sz="2000" dirty="0">
                <a:latin typeface="Consolas" pitchFamily="49" charset="0"/>
              </a:rPr>
              <a:t>:\Program </a:t>
            </a:r>
            <a:r>
              <a:rPr lang="en-US" sz="2000" dirty="0" smtClean="0">
                <a:latin typeface="Consolas" pitchFamily="49" charset="0"/>
              </a:rPr>
              <a:t>Files\</a:t>
            </a:r>
            <a:r>
              <a:rPr lang="en-US" sz="2000" dirty="0" err="1" smtClean="0">
                <a:latin typeface="Consolas" pitchFamily="49" charset="0"/>
              </a:rPr>
              <a:t>MongoDB</a:t>
            </a:r>
            <a:r>
              <a:rPr lang="en-US" sz="2000" dirty="0" smtClean="0">
                <a:latin typeface="Consolas" pitchFamily="49" charset="0"/>
              </a:rPr>
              <a:t>\Server\3.4</a:t>
            </a:r>
            <a:endParaRPr lang="en-IN" dirty="0" smtClean="0">
              <a:latin typeface="Consolas" pitchFamily="49" charset="0"/>
            </a:endParaRPr>
          </a:p>
          <a:p>
            <a:r>
              <a:rPr lang="en-IN" dirty="0" smtClean="0"/>
              <a:t>Create the following folder for storing data:</a:t>
            </a:r>
          </a:p>
          <a:p>
            <a:pPr marL="457200" lvl="1" indent="0">
              <a:buNone/>
            </a:pPr>
            <a:r>
              <a:rPr lang="en-IN" dirty="0" smtClean="0"/>
              <a:t>	</a:t>
            </a:r>
            <a:r>
              <a:rPr lang="en-IN" dirty="0" smtClean="0">
                <a:latin typeface="Consolas" pitchFamily="49" charset="0"/>
              </a:rPr>
              <a:t>C:\data\db</a:t>
            </a:r>
          </a:p>
          <a:p>
            <a:r>
              <a:rPr lang="en-IN" dirty="0" smtClean="0"/>
              <a:t>Alternatively, you may specify the path for data while starting </a:t>
            </a:r>
            <a:r>
              <a:rPr lang="en-IN" dirty="0" err="1" smtClean="0"/>
              <a:t>mongodb</a:t>
            </a:r>
            <a:r>
              <a:rPr lang="en-IN" dirty="0" smtClean="0"/>
              <a:t>:</a:t>
            </a:r>
            <a:br>
              <a:rPr lang="en-IN" dirty="0" smtClean="0"/>
            </a:br>
            <a:r>
              <a:rPr lang="en-IN" sz="2000" dirty="0" smtClean="0">
                <a:latin typeface="Consolas" pitchFamily="49" charset="0"/>
              </a:rPr>
              <a:t>	bin\</a:t>
            </a:r>
            <a:r>
              <a:rPr lang="en-IN" sz="2000" dirty="0" err="1" smtClean="0">
                <a:latin typeface="Consolas" pitchFamily="49" charset="0"/>
              </a:rPr>
              <a:t>mongod</a:t>
            </a:r>
            <a:r>
              <a:rPr lang="en-IN" sz="2000" dirty="0" smtClean="0">
                <a:latin typeface="Consolas" pitchFamily="49" charset="0"/>
              </a:rPr>
              <a:t> --</a:t>
            </a:r>
            <a:r>
              <a:rPr lang="en-IN" sz="2000" dirty="0" err="1" smtClean="0">
                <a:latin typeface="Consolas" pitchFamily="49" charset="0"/>
              </a:rPr>
              <a:t>dbpath</a:t>
            </a:r>
            <a:r>
              <a:rPr lang="en-IN" sz="2000" dirty="0" smtClean="0">
                <a:latin typeface="Consolas" pitchFamily="49" charset="0"/>
              </a:rPr>
              <a:t> d:\mymongodb\data</a:t>
            </a:r>
          </a:p>
          <a:p>
            <a:endParaRPr lang="en-IN" dirty="0" smtClean="0"/>
          </a:p>
        </p:txBody>
      </p:sp>
    </p:spTree>
    <p:extLst>
      <p:ext uri="{BB962C8B-B14F-4D97-AF65-F5344CB8AC3E}">
        <p14:creationId xmlns:p14="http://schemas.microsoft.com/office/powerpoint/2010/main" val="1528345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IN" smtClean="0"/>
              <a:t>Getting Started</a:t>
            </a:r>
          </a:p>
        </p:txBody>
      </p:sp>
      <p:sp>
        <p:nvSpPr>
          <p:cNvPr id="5123" name="Content Placeholder 2"/>
          <p:cNvSpPr>
            <a:spLocks noGrp="1"/>
          </p:cNvSpPr>
          <p:nvPr>
            <p:ph idx="1"/>
          </p:nvPr>
        </p:nvSpPr>
        <p:spPr/>
        <p:txBody>
          <a:bodyPr/>
          <a:lstStyle/>
          <a:p>
            <a:pPr marL="400050" indent="-400050"/>
            <a:r>
              <a:rPr lang="en-IN" b="1" dirty="0" smtClean="0"/>
              <a:t>Starting </a:t>
            </a:r>
            <a:r>
              <a:rPr lang="en-IN" b="1" dirty="0" err="1" smtClean="0"/>
              <a:t>MongoDB</a:t>
            </a:r>
            <a:r>
              <a:rPr lang="en-IN" b="1" dirty="0" smtClean="0"/>
              <a:t> server</a:t>
            </a:r>
            <a:r>
              <a:rPr lang="en-IN" dirty="0" smtClean="0"/>
              <a:t/>
            </a:r>
            <a:br>
              <a:rPr lang="en-IN" dirty="0" smtClean="0"/>
            </a:br>
            <a:r>
              <a:rPr lang="en-IN" dirty="0" err="1" smtClean="0">
                <a:latin typeface="Consolas" pitchFamily="49" charset="0"/>
                <a:cs typeface="Consolas" pitchFamily="49" charset="0"/>
              </a:rPr>
              <a:t>mongod</a:t>
            </a:r>
            <a:endParaRPr lang="en-IN" dirty="0" smtClean="0">
              <a:latin typeface="Consolas" pitchFamily="49" charset="0"/>
              <a:cs typeface="Consolas" pitchFamily="49" charset="0"/>
            </a:endParaRPr>
          </a:p>
          <a:p>
            <a:pPr marL="400050" indent="-400050"/>
            <a:r>
              <a:rPr lang="en-IN" b="1" dirty="0" smtClean="0"/>
              <a:t>Starting </a:t>
            </a:r>
            <a:r>
              <a:rPr lang="en-IN" b="1" dirty="0" err="1" smtClean="0"/>
              <a:t>MongoDB</a:t>
            </a:r>
            <a:r>
              <a:rPr lang="en-IN" b="1" dirty="0" smtClean="0"/>
              <a:t> shell</a:t>
            </a:r>
            <a:r>
              <a:rPr lang="en-IN" dirty="0" smtClean="0"/>
              <a:t/>
            </a:r>
            <a:br>
              <a:rPr lang="en-IN" dirty="0" smtClean="0"/>
            </a:br>
            <a:r>
              <a:rPr lang="en-IN" dirty="0" smtClean="0">
                <a:latin typeface="Consolas" pitchFamily="49" charset="0"/>
                <a:cs typeface="Consolas" pitchFamily="49" charset="0"/>
              </a:rPr>
              <a:t>mongo	</a:t>
            </a:r>
          </a:p>
          <a:p>
            <a:pPr marL="400050" indent="-400050"/>
            <a:r>
              <a:rPr lang="en-IN" b="1" dirty="0" smtClean="0"/>
              <a:t>Viewing the name of the current database</a:t>
            </a:r>
            <a:r>
              <a:rPr lang="en-IN" dirty="0" smtClean="0"/>
              <a:t/>
            </a:r>
            <a:br>
              <a:rPr lang="en-IN" dirty="0" smtClean="0"/>
            </a:br>
            <a:r>
              <a:rPr lang="en-IN" dirty="0" err="1" smtClean="0">
                <a:latin typeface="Consolas" pitchFamily="49" charset="0"/>
                <a:cs typeface="Consolas" pitchFamily="49" charset="0"/>
              </a:rPr>
              <a:t>db</a:t>
            </a:r>
            <a:endParaRPr lang="en-IN" dirty="0" smtClean="0">
              <a:latin typeface="Consolas" pitchFamily="49" charset="0"/>
              <a:cs typeface="Consolas" pitchFamily="49" charset="0"/>
            </a:endParaRPr>
          </a:p>
          <a:p>
            <a:pPr marL="400050" indent="-400050"/>
            <a:r>
              <a:rPr lang="en-IN" b="1" dirty="0" smtClean="0"/>
              <a:t>Viewing the list of databases</a:t>
            </a:r>
            <a:r>
              <a:rPr lang="en-IN" dirty="0" smtClean="0"/>
              <a:t/>
            </a:r>
            <a:br>
              <a:rPr lang="en-IN" dirty="0" smtClean="0"/>
            </a:br>
            <a:r>
              <a:rPr lang="en-IN" dirty="0" smtClean="0">
                <a:latin typeface="Consolas" pitchFamily="49" charset="0"/>
                <a:cs typeface="Consolas" pitchFamily="49" charset="0"/>
              </a:rPr>
              <a:t>show </a:t>
            </a:r>
            <a:r>
              <a:rPr lang="en-IN" dirty="0" err="1" smtClean="0">
                <a:latin typeface="Consolas" pitchFamily="49" charset="0"/>
                <a:cs typeface="Consolas" pitchFamily="49" charset="0"/>
              </a:rPr>
              <a:t>dbs</a:t>
            </a:r>
            <a:endParaRPr lang="en-IN" dirty="0" smtClean="0">
              <a:latin typeface="Consolas" pitchFamily="49" charset="0"/>
              <a:cs typeface="Consolas" pitchFamily="49" charset="0"/>
            </a:endParaRPr>
          </a:p>
          <a:p>
            <a:pPr marL="400050" indent="-400050"/>
            <a:r>
              <a:rPr lang="en-IN" b="1" dirty="0" smtClean="0"/>
              <a:t>Creating a new database / using an existing database</a:t>
            </a:r>
            <a:r>
              <a:rPr lang="en-IN" dirty="0" smtClean="0"/>
              <a:t/>
            </a:r>
            <a:br>
              <a:rPr lang="en-IN" dirty="0" smtClean="0"/>
            </a:br>
            <a:r>
              <a:rPr lang="en-IN" dirty="0" smtClean="0">
                <a:latin typeface="Consolas" pitchFamily="49" charset="0"/>
                <a:cs typeface="Consolas" pitchFamily="49" charset="0"/>
              </a:rPr>
              <a:t>use </a:t>
            </a:r>
            <a:r>
              <a:rPr lang="en-IN" dirty="0" err="1" smtClean="0">
                <a:latin typeface="Consolas" pitchFamily="49" charset="0"/>
                <a:cs typeface="Consolas" pitchFamily="49" charset="0"/>
              </a:rPr>
              <a:t>pragati</a:t>
            </a:r>
            <a:endParaRPr lang="en-IN" dirty="0" smtClean="0">
              <a:latin typeface="Consolas" pitchFamily="49" charset="0"/>
              <a:cs typeface="Consolas" pitchFamily="49" charset="0"/>
            </a:endParaRPr>
          </a:p>
          <a:p>
            <a:pPr marL="400050" indent="-400050"/>
            <a:r>
              <a:rPr lang="en-IN" b="1" dirty="0" smtClean="0"/>
              <a:t>Others</a:t>
            </a:r>
            <a:r>
              <a:rPr lang="en-IN" dirty="0" smtClean="0"/>
              <a:t/>
            </a:r>
            <a:br>
              <a:rPr lang="en-IN" dirty="0" smtClean="0"/>
            </a:br>
            <a:r>
              <a:rPr lang="en-IN" dirty="0" smtClean="0">
                <a:latin typeface="Consolas" pitchFamily="49" charset="0"/>
                <a:ea typeface="Yu Mincho Demibold" pitchFamily="18" charset="-128"/>
                <a:cs typeface="Consolas" pitchFamily="49" charset="0"/>
              </a:rPr>
              <a:t>help</a:t>
            </a:r>
          </a:p>
          <a:p>
            <a:pPr marL="800100" lvl="2" indent="-400050">
              <a:buNone/>
            </a:pPr>
            <a:r>
              <a:rPr lang="en-IN" dirty="0" err="1" smtClean="0">
                <a:latin typeface="Consolas" pitchFamily="49" charset="0"/>
                <a:cs typeface="Consolas" pitchFamily="49" charset="0"/>
              </a:rPr>
              <a:t>db.dropDatabase</a:t>
            </a:r>
            <a:r>
              <a:rPr lang="en-IN"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IN" dirty="0" smtClean="0"/>
              <a:t>Inserting Simple Documents</a:t>
            </a:r>
          </a:p>
        </p:txBody>
      </p:sp>
      <p:sp>
        <p:nvSpPr>
          <p:cNvPr id="7171" name="Content Placeholder 2"/>
          <p:cNvSpPr>
            <a:spLocks noGrp="1"/>
          </p:cNvSpPr>
          <p:nvPr>
            <p:ph idx="1"/>
          </p:nvPr>
        </p:nvSpPr>
        <p:spPr/>
        <p:txBody>
          <a:bodyPr/>
          <a:lstStyle/>
          <a:p>
            <a:pPr marL="0" indent="0">
              <a:buFontTx/>
              <a:buNone/>
            </a:pPr>
            <a:r>
              <a:rPr lang="en-IN" dirty="0" err="1" smtClean="0">
                <a:latin typeface="Consolas" pitchFamily="49" charset="0"/>
                <a:cs typeface="Consolas" pitchFamily="49" charset="0"/>
              </a:rPr>
              <a:t>db.friends.insert</a:t>
            </a:r>
            <a:r>
              <a:rPr lang="en-IN" dirty="0" smtClean="0">
                <a:latin typeface="Consolas" pitchFamily="49" charset="0"/>
                <a:cs typeface="Consolas" pitchFamily="49" charset="0"/>
              </a:rPr>
              <a:t> </a:t>
            </a:r>
            <a:r>
              <a:rPr lang="en-IN" dirty="0">
                <a:latin typeface="Consolas" pitchFamily="49" charset="0"/>
                <a:cs typeface="Consolas" pitchFamily="49" charset="0"/>
              </a:rPr>
              <a:t>( </a:t>
            </a:r>
            <a:r>
              <a:rPr lang="en-IN" dirty="0" smtClean="0">
                <a:latin typeface="Consolas" pitchFamily="49" charset="0"/>
                <a:cs typeface="Consolas" pitchFamily="49" charset="0"/>
              </a:rPr>
              <a:t>{</a:t>
            </a:r>
          </a:p>
          <a:p>
            <a:pPr marL="0" indent="0">
              <a:buFontTx/>
              <a:buNone/>
            </a:pPr>
            <a:r>
              <a:rPr lang="en-IN" dirty="0">
                <a:latin typeface="Consolas" pitchFamily="49" charset="0"/>
                <a:cs typeface="Consolas" pitchFamily="49" charset="0"/>
              </a:rPr>
              <a:t>	</a:t>
            </a:r>
            <a:r>
              <a:rPr lang="en-IN" dirty="0" smtClean="0">
                <a:latin typeface="Consolas" pitchFamily="49" charset="0"/>
                <a:cs typeface="Consolas" pitchFamily="49" charset="0"/>
              </a:rPr>
              <a:t>name</a:t>
            </a:r>
            <a:r>
              <a:rPr lang="en-IN" dirty="0">
                <a:latin typeface="Consolas" pitchFamily="49" charset="0"/>
                <a:cs typeface="Consolas" pitchFamily="49" charset="0"/>
              </a:rPr>
              <a:t>: 'Narayan Subramanian', </a:t>
            </a:r>
            <a:endParaRPr lang="en-IN" dirty="0" smtClean="0">
              <a:latin typeface="Consolas" pitchFamily="49" charset="0"/>
              <a:cs typeface="Consolas" pitchFamily="49" charset="0"/>
            </a:endParaRPr>
          </a:p>
          <a:p>
            <a:pPr marL="0" indent="0">
              <a:buFontTx/>
              <a:buNone/>
            </a:pPr>
            <a:r>
              <a:rPr lang="en-IN" dirty="0">
                <a:latin typeface="Consolas" pitchFamily="49" charset="0"/>
                <a:cs typeface="Consolas" pitchFamily="49" charset="0"/>
              </a:rPr>
              <a:t>	</a:t>
            </a:r>
            <a:r>
              <a:rPr lang="en-IN" dirty="0" smtClean="0">
                <a:latin typeface="Consolas" pitchFamily="49" charset="0"/>
                <a:cs typeface="Consolas" pitchFamily="49" charset="0"/>
              </a:rPr>
              <a:t>gender</a:t>
            </a:r>
            <a:r>
              <a:rPr lang="en-IN" dirty="0">
                <a:latin typeface="Consolas" pitchFamily="49" charset="0"/>
                <a:cs typeface="Consolas" pitchFamily="49" charset="0"/>
              </a:rPr>
              <a:t>: 'M', </a:t>
            </a:r>
            <a:endParaRPr lang="en-IN" dirty="0" smtClean="0">
              <a:latin typeface="Consolas" pitchFamily="49" charset="0"/>
              <a:cs typeface="Consolas" pitchFamily="49" charset="0"/>
            </a:endParaRPr>
          </a:p>
          <a:p>
            <a:pPr marL="0" indent="0">
              <a:buFontTx/>
              <a:buNone/>
            </a:pPr>
            <a:r>
              <a:rPr lang="en-IN" dirty="0">
                <a:latin typeface="Consolas" pitchFamily="49" charset="0"/>
                <a:cs typeface="Consolas" pitchFamily="49" charset="0"/>
              </a:rPr>
              <a:t>	</a:t>
            </a:r>
            <a:r>
              <a:rPr lang="en-IN" dirty="0" err="1" smtClean="0">
                <a:latin typeface="Consolas" pitchFamily="49" charset="0"/>
                <a:cs typeface="Consolas" pitchFamily="49" charset="0"/>
              </a:rPr>
              <a:t>currentCity</a:t>
            </a:r>
            <a:r>
              <a:rPr lang="en-IN" dirty="0">
                <a:latin typeface="Consolas" pitchFamily="49" charset="0"/>
                <a:cs typeface="Consolas" pitchFamily="49" charset="0"/>
              </a:rPr>
              <a:t>: </a:t>
            </a:r>
            <a:r>
              <a:rPr lang="en-IN" dirty="0" smtClean="0">
                <a:latin typeface="Consolas" pitchFamily="49" charset="0"/>
                <a:cs typeface="Consolas" pitchFamily="49" charset="0"/>
              </a:rPr>
              <a:t>'Jaipur</a:t>
            </a:r>
            <a:r>
              <a:rPr lang="en-IN" dirty="0">
                <a:latin typeface="Consolas" pitchFamily="49" charset="0"/>
                <a:cs typeface="Consolas" pitchFamily="49" charset="0"/>
              </a:rPr>
              <a:t>'</a:t>
            </a:r>
            <a:endParaRPr lang="en-IN" dirty="0" smtClean="0">
              <a:latin typeface="Consolas" pitchFamily="49" charset="0"/>
              <a:cs typeface="Consolas" pitchFamily="49" charset="0"/>
            </a:endParaRPr>
          </a:p>
          <a:p>
            <a:pPr marL="0" indent="0">
              <a:buFontTx/>
              <a:buNone/>
            </a:pPr>
            <a:r>
              <a:rPr lang="en-IN" dirty="0" smtClean="0">
                <a:latin typeface="Consolas" pitchFamily="49" charset="0"/>
                <a:cs typeface="Consolas" pitchFamily="49" charset="0"/>
              </a:rPr>
              <a:t>} )</a:t>
            </a:r>
          </a:p>
          <a:p>
            <a:pPr marL="0" indent="0">
              <a:buFontTx/>
              <a:buNone/>
            </a:pPr>
            <a:endParaRPr lang="en-IN" dirty="0">
              <a:latin typeface="Consolas" pitchFamily="49" charset="0"/>
              <a:cs typeface="Consolas" pitchFamily="49" charset="0"/>
            </a:endParaRPr>
          </a:p>
          <a:p>
            <a:pPr marL="0" indent="0">
              <a:buFontTx/>
              <a:buNone/>
            </a:pPr>
            <a:r>
              <a:rPr lang="en-IN" dirty="0" err="1" smtClean="0">
                <a:latin typeface="Consolas" pitchFamily="49" charset="0"/>
                <a:cs typeface="Consolas" pitchFamily="49" charset="0"/>
              </a:rPr>
              <a:t>db.friends.insert</a:t>
            </a:r>
            <a:r>
              <a:rPr lang="en-IN" dirty="0" smtClean="0">
                <a:latin typeface="Consolas" pitchFamily="49" charset="0"/>
                <a:cs typeface="Consolas" pitchFamily="49" charset="0"/>
              </a:rPr>
              <a:t> </a:t>
            </a:r>
            <a:r>
              <a:rPr lang="en-IN" dirty="0">
                <a:latin typeface="Consolas" pitchFamily="49" charset="0"/>
                <a:cs typeface="Consolas" pitchFamily="49" charset="0"/>
              </a:rPr>
              <a:t>( {</a:t>
            </a:r>
          </a:p>
          <a:p>
            <a:pPr marL="0" indent="0">
              <a:buFontTx/>
              <a:buNone/>
            </a:pPr>
            <a:r>
              <a:rPr lang="en-IN" dirty="0">
                <a:latin typeface="Consolas" pitchFamily="49" charset="0"/>
                <a:cs typeface="Consolas" pitchFamily="49" charset="0"/>
              </a:rPr>
              <a:t>	name: '</a:t>
            </a:r>
            <a:r>
              <a:rPr lang="en-IN" dirty="0" err="1">
                <a:latin typeface="Consolas" pitchFamily="49" charset="0"/>
                <a:cs typeface="Consolas" pitchFamily="49" charset="0"/>
              </a:rPr>
              <a:t>Pushpa</a:t>
            </a:r>
            <a:r>
              <a:rPr lang="en-IN" dirty="0">
                <a:latin typeface="Consolas" pitchFamily="49" charset="0"/>
                <a:cs typeface="Consolas" pitchFamily="49" charset="0"/>
              </a:rPr>
              <a:t> </a:t>
            </a:r>
            <a:r>
              <a:rPr lang="en-IN" dirty="0" err="1">
                <a:latin typeface="Consolas" pitchFamily="49" charset="0"/>
                <a:cs typeface="Consolas" pitchFamily="49" charset="0"/>
              </a:rPr>
              <a:t>Maheshwari</a:t>
            </a:r>
            <a:r>
              <a:rPr lang="en-IN" dirty="0">
                <a:latin typeface="Consolas" pitchFamily="49" charset="0"/>
                <a:cs typeface="Consolas" pitchFamily="49" charset="0"/>
              </a:rPr>
              <a:t>', </a:t>
            </a:r>
          </a:p>
          <a:p>
            <a:pPr marL="0" indent="0">
              <a:buFontTx/>
              <a:buNone/>
            </a:pPr>
            <a:r>
              <a:rPr lang="en-IN" dirty="0">
                <a:latin typeface="Consolas" pitchFamily="49" charset="0"/>
                <a:cs typeface="Consolas" pitchFamily="49" charset="0"/>
              </a:rPr>
              <a:t>	gender: '</a:t>
            </a:r>
            <a:r>
              <a:rPr lang="en-IN" dirty="0" smtClean="0">
                <a:latin typeface="Consolas" pitchFamily="49" charset="0"/>
                <a:cs typeface="Consolas" pitchFamily="49" charset="0"/>
              </a:rPr>
              <a:t>F</a:t>
            </a:r>
            <a:r>
              <a:rPr lang="en-IN" dirty="0">
                <a:latin typeface="Consolas" pitchFamily="49" charset="0"/>
                <a:cs typeface="Consolas" pitchFamily="49" charset="0"/>
              </a:rPr>
              <a:t>',</a:t>
            </a:r>
          </a:p>
          <a:p>
            <a:pPr marL="0" indent="0">
              <a:buFontTx/>
              <a:buNone/>
            </a:pPr>
            <a:r>
              <a:rPr lang="en-IN" dirty="0">
                <a:latin typeface="Consolas" pitchFamily="49" charset="0"/>
                <a:cs typeface="Consolas" pitchFamily="49" charset="0"/>
              </a:rPr>
              <a:t>	email: </a:t>
            </a:r>
            <a:r>
              <a:rPr lang="en-IN" dirty="0" smtClean="0">
                <a:latin typeface="Consolas" pitchFamily="49" charset="0"/>
                <a:cs typeface="Consolas" pitchFamily="49" charset="0"/>
              </a:rPr>
              <a:t>'pushpa@example.com</a:t>
            </a:r>
            <a:r>
              <a:rPr lang="en-IN" dirty="0">
                <a:latin typeface="Consolas" pitchFamily="49" charset="0"/>
                <a:cs typeface="Consolas" pitchFamily="49" charset="0"/>
              </a:rPr>
              <a:t>',</a:t>
            </a:r>
          </a:p>
          <a:p>
            <a:pPr marL="0" indent="0">
              <a:buFontTx/>
              <a:buNone/>
            </a:pPr>
            <a:r>
              <a:rPr lang="en-IN" dirty="0">
                <a:latin typeface="Consolas" pitchFamily="49" charset="0"/>
                <a:cs typeface="Consolas" pitchFamily="49" charset="0"/>
              </a:rPr>
              <a:t>	</a:t>
            </a:r>
            <a:r>
              <a:rPr lang="en-IN" dirty="0" err="1">
                <a:latin typeface="Consolas" pitchFamily="49" charset="0"/>
                <a:cs typeface="Consolas" pitchFamily="49" charset="0"/>
              </a:rPr>
              <a:t>worksAt</a:t>
            </a:r>
            <a:r>
              <a:rPr lang="en-IN" dirty="0">
                <a:latin typeface="Consolas" pitchFamily="49" charset="0"/>
                <a:cs typeface="Consolas" pitchFamily="49" charset="0"/>
              </a:rPr>
              <a:t>: 'Indian Railways'</a:t>
            </a:r>
          </a:p>
          <a:p>
            <a:pPr marL="0" indent="0">
              <a:buFontTx/>
              <a:buNone/>
            </a:pPr>
            <a:r>
              <a:rPr lang="en-IN" dirty="0" smtClean="0">
                <a:latin typeface="Consolas" pitchFamily="49" charset="0"/>
                <a:cs typeface="Consolas" pitchFamily="49" charset="0"/>
              </a:rPr>
              <a:t>} )</a:t>
            </a:r>
            <a:endParaRPr lang="en-IN" dirty="0">
              <a:latin typeface="Consolas" pitchFamily="49" charset="0"/>
              <a:cs typeface="Consolas" pitchFamily="49" charset="0"/>
            </a:endParaRPr>
          </a:p>
          <a:p>
            <a:pPr marL="0" indent="0">
              <a:buFontTx/>
              <a:buNone/>
            </a:pPr>
            <a:endParaRPr lang="en-IN" dirty="0" smtClean="0">
              <a:latin typeface="Consolas" pitchFamily="49" charset="0"/>
              <a:cs typeface="Consolas" pitchFamily="49" charset="0"/>
            </a:endParaRPr>
          </a:p>
        </p:txBody>
      </p:sp>
    </p:spTree>
    <p:extLst>
      <p:ext uri="{BB962C8B-B14F-4D97-AF65-F5344CB8AC3E}">
        <p14:creationId xmlns:p14="http://schemas.microsoft.com/office/powerpoint/2010/main" val="3182667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Persons Collection</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677428"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6609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Persons Documents</a:t>
            </a:r>
            <a:endParaRPr lang="en-IN" dirty="0"/>
          </a:p>
        </p:txBody>
      </p:sp>
      <p:sp>
        <p:nvSpPr>
          <p:cNvPr id="3" name="Content Placeholder 2"/>
          <p:cNvSpPr>
            <a:spLocks noGrp="1"/>
          </p:cNvSpPr>
          <p:nvPr>
            <p:ph idx="1"/>
          </p:nvPr>
        </p:nvSpPr>
        <p:spPr/>
        <p:txBody>
          <a:bodyPr/>
          <a:lstStyle/>
          <a:p>
            <a:pPr marL="0" indent="0">
              <a:spcBef>
                <a:spcPts val="0"/>
              </a:spcBef>
              <a:buNone/>
            </a:pPr>
            <a:r>
              <a:rPr lang="en-IN" sz="2000" dirty="0" err="1">
                <a:latin typeface="Consolas" pitchFamily="49" charset="0"/>
                <a:cs typeface="Consolas" pitchFamily="49" charset="0"/>
              </a:rPr>
              <a:t>db.persons.insert</a:t>
            </a:r>
            <a:r>
              <a:rPr lang="en-IN" sz="2000" dirty="0">
                <a:latin typeface="Consolas" pitchFamily="49" charset="0"/>
                <a:cs typeface="Consolas" pitchFamily="49" charset="0"/>
              </a:rPr>
              <a:t> ( {</a:t>
            </a:r>
          </a:p>
          <a:p>
            <a:pPr marL="0" indent="0">
              <a:spcBef>
                <a:spcPts val="0"/>
              </a:spcBef>
              <a:buNone/>
            </a:pPr>
            <a:r>
              <a:rPr lang="en-IN" sz="2000" dirty="0">
                <a:latin typeface="Consolas" pitchFamily="49" charset="0"/>
                <a:cs typeface="Consolas" pitchFamily="49" charset="0"/>
              </a:rPr>
              <a:t>	name: </a:t>
            </a:r>
            <a:r>
              <a:rPr lang="en-IN" sz="2000" dirty="0" smtClean="0">
                <a:latin typeface="Consolas" pitchFamily="49" charset="0"/>
                <a:cs typeface="Consolas" pitchFamily="49" charset="0"/>
              </a:rPr>
              <a:t>{</a:t>
            </a:r>
          </a:p>
          <a:p>
            <a:pPr marL="0" indent="0">
              <a:spcBef>
                <a:spcPts val="0"/>
              </a:spcBef>
              <a:buNone/>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first</a:t>
            </a:r>
            <a:r>
              <a:rPr lang="en-IN" sz="2000" dirty="0">
                <a:latin typeface="Consolas" pitchFamily="49" charset="0"/>
                <a:cs typeface="Consolas" pitchFamily="49" charset="0"/>
              </a:rPr>
              <a:t>: 'Harish', </a:t>
            </a:r>
            <a:endParaRPr lang="en-IN" sz="2000" dirty="0" smtClean="0">
              <a:latin typeface="Consolas" pitchFamily="49" charset="0"/>
              <a:cs typeface="Consolas" pitchFamily="49" charset="0"/>
            </a:endParaRPr>
          </a:p>
          <a:p>
            <a:pPr marL="0" indent="0">
              <a:spcBef>
                <a:spcPts val="0"/>
              </a:spcBef>
              <a:buNone/>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last</a:t>
            </a:r>
            <a:r>
              <a:rPr lang="en-IN" sz="2000" dirty="0">
                <a:latin typeface="Consolas" pitchFamily="49" charset="0"/>
                <a:cs typeface="Consolas" pitchFamily="49" charset="0"/>
              </a:rPr>
              <a:t>: 'Chandra'},</a:t>
            </a:r>
          </a:p>
          <a:p>
            <a:pPr marL="0" indent="0">
              <a:spcBef>
                <a:spcPts val="0"/>
              </a:spcBef>
              <a:buNone/>
            </a:pPr>
            <a:r>
              <a:rPr lang="en-IN" sz="2000" dirty="0">
                <a:latin typeface="Consolas" pitchFamily="49" charset="0"/>
                <a:cs typeface="Consolas" pitchFamily="49" charset="0"/>
              </a:rPr>
              <a:t>	gender: 'M',</a:t>
            </a:r>
          </a:p>
          <a:p>
            <a:pPr marL="0" indent="0">
              <a:spcBef>
                <a:spcPts val="0"/>
              </a:spcBef>
              <a:buNone/>
            </a:pPr>
            <a:r>
              <a:rPr lang="en-IN" sz="2000" dirty="0">
                <a:latin typeface="Consolas" pitchFamily="49" charset="0"/>
                <a:cs typeface="Consolas" pitchFamily="49" charset="0"/>
              </a:rPr>
              <a:t>	</a:t>
            </a:r>
            <a:r>
              <a:rPr lang="en-IN" sz="2000" dirty="0" err="1">
                <a:latin typeface="Consolas" pitchFamily="49" charset="0"/>
                <a:cs typeface="Consolas" pitchFamily="49" charset="0"/>
              </a:rPr>
              <a:t>yearOfBirth</a:t>
            </a:r>
            <a:r>
              <a:rPr lang="en-IN" sz="2000" dirty="0">
                <a:latin typeface="Consolas" pitchFamily="49" charset="0"/>
                <a:cs typeface="Consolas" pitchFamily="49" charset="0"/>
              </a:rPr>
              <a:t>: 1962,</a:t>
            </a:r>
          </a:p>
          <a:p>
            <a:pPr marL="0" indent="0">
              <a:spcBef>
                <a:spcPts val="0"/>
              </a:spcBef>
              <a:buNone/>
            </a:pPr>
            <a:r>
              <a:rPr lang="en-IN" sz="2000" dirty="0">
                <a:latin typeface="Consolas" pitchFamily="49" charset="0"/>
                <a:cs typeface="Consolas" pitchFamily="49" charset="0"/>
              </a:rPr>
              <a:t>	</a:t>
            </a:r>
            <a:r>
              <a:rPr lang="en-IN" sz="2000" dirty="0" err="1">
                <a:latin typeface="Consolas" pitchFamily="49" charset="0"/>
                <a:cs typeface="Consolas" pitchFamily="49" charset="0"/>
              </a:rPr>
              <a:t>livesIn</a:t>
            </a:r>
            <a:r>
              <a:rPr lang="en-IN" sz="2000" dirty="0">
                <a:latin typeface="Consolas" pitchFamily="49" charset="0"/>
                <a:cs typeface="Consolas" pitchFamily="49" charset="0"/>
              </a:rPr>
              <a:t>: 'Mumbai',</a:t>
            </a:r>
          </a:p>
          <a:p>
            <a:pPr marL="0" indent="0">
              <a:spcBef>
                <a:spcPts val="0"/>
              </a:spcBef>
              <a:buNone/>
            </a:pPr>
            <a:r>
              <a:rPr lang="en-IN" sz="2000" dirty="0">
                <a:latin typeface="Consolas" pitchFamily="49" charset="0"/>
                <a:cs typeface="Consolas" pitchFamily="49" charset="0"/>
              </a:rPr>
              <a:t>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a:t>
            </a:r>
          </a:p>
          <a:p>
            <a:pPr marL="0" indent="0">
              <a:spcBef>
                <a:spcPts val="0"/>
              </a:spcBef>
              <a:buNone/>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'India</a:t>
            </a:r>
            <a:r>
              <a:rPr lang="en-IN" sz="2000" dirty="0">
                <a:latin typeface="Consolas" pitchFamily="49" charset="0"/>
                <a:cs typeface="Consolas" pitchFamily="49" charset="0"/>
              </a:rPr>
              <a:t>', 'Singapore', 'Thailand', </a:t>
            </a:r>
            <a:endParaRPr lang="en-IN" sz="2000" dirty="0" smtClean="0">
              <a:latin typeface="Consolas" pitchFamily="49" charset="0"/>
              <a:cs typeface="Consolas" pitchFamily="49" charset="0"/>
            </a:endParaRPr>
          </a:p>
          <a:p>
            <a:pPr marL="0" indent="0">
              <a:spcBef>
                <a:spcPts val="0"/>
              </a:spcBef>
              <a:buNone/>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'United </a:t>
            </a:r>
            <a:r>
              <a:rPr lang="en-IN" sz="2000" dirty="0">
                <a:latin typeface="Consolas" pitchFamily="49" charset="0"/>
                <a:cs typeface="Consolas" pitchFamily="49" charset="0"/>
              </a:rPr>
              <a:t>Kingdom', 'Spain', 'Denmark', </a:t>
            </a:r>
            <a:endParaRPr lang="en-IN" sz="2000" dirty="0" smtClean="0">
              <a:latin typeface="Consolas" pitchFamily="49" charset="0"/>
              <a:cs typeface="Consolas" pitchFamily="49" charset="0"/>
            </a:endParaRPr>
          </a:p>
          <a:p>
            <a:pPr marL="0" indent="0">
              <a:spcBef>
                <a:spcPts val="0"/>
              </a:spcBef>
              <a:buNone/>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'United </a:t>
            </a:r>
            <a:r>
              <a:rPr lang="en-IN" sz="2000" dirty="0">
                <a:latin typeface="Consolas" pitchFamily="49" charset="0"/>
                <a:cs typeface="Consolas" pitchFamily="49" charset="0"/>
              </a:rPr>
              <a:t>States of America'],</a:t>
            </a:r>
          </a:p>
          <a:p>
            <a:pPr marL="0" indent="0">
              <a:spcBef>
                <a:spcPts val="0"/>
              </a:spcBef>
              <a:buNone/>
            </a:pPr>
            <a:r>
              <a:rPr lang="en-IN" sz="2000" dirty="0">
                <a:latin typeface="Consolas" pitchFamily="49" charset="0"/>
                <a:cs typeface="Consolas" pitchFamily="49" charset="0"/>
              </a:rPr>
              <a:t>	languages: [</a:t>
            </a:r>
          </a:p>
          <a:p>
            <a:pPr marL="0" indent="0">
              <a:spcBef>
                <a:spcPts val="0"/>
              </a:spcBef>
              <a:buNone/>
            </a:pPr>
            <a:r>
              <a:rPr lang="en-IN" sz="2000" dirty="0">
                <a:latin typeface="Consolas" pitchFamily="49" charset="0"/>
                <a:cs typeface="Consolas" pitchFamily="49" charset="0"/>
              </a:rPr>
              <a:t>		{name: 'Hindi', proficiency: 'Fluent'},</a:t>
            </a:r>
          </a:p>
          <a:p>
            <a:pPr marL="0" indent="0">
              <a:spcBef>
                <a:spcPts val="0"/>
              </a:spcBef>
              <a:buNone/>
            </a:pPr>
            <a:r>
              <a:rPr lang="en-IN" sz="2000" dirty="0">
                <a:latin typeface="Consolas" pitchFamily="49" charset="0"/>
                <a:cs typeface="Consolas" pitchFamily="49" charset="0"/>
              </a:rPr>
              <a:t>		{name: 'English', proficiency: 'Fluent'},</a:t>
            </a:r>
          </a:p>
          <a:p>
            <a:pPr marL="0" indent="0">
              <a:spcBef>
                <a:spcPts val="0"/>
              </a:spcBef>
              <a:buNone/>
            </a:pPr>
            <a:r>
              <a:rPr lang="en-IN" sz="2000" dirty="0">
                <a:latin typeface="Consolas" pitchFamily="49" charset="0"/>
                <a:cs typeface="Consolas" pitchFamily="49" charset="0"/>
              </a:rPr>
              <a:t>		{name: 'Sanskrit', proficiency: </a:t>
            </a:r>
            <a:endParaRPr lang="en-IN" sz="2000" dirty="0" smtClean="0">
              <a:latin typeface="Consolas" pitchFamily="49" charset="0"/>
              <a:cs typeface="Consolas" pitchFamily="49" charset="0"/>
            </a:endParaRPr>
          </a:p>
          <a:p>
            <a:pPr marL="0" indent="0">
              <a:spcBef>
                <a:spcPts val="0"/>
              </a:spcBef>
              <a:buNone/>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'Intermediate</a:t>
            </a:r>
            <a:r>
              <a:rPr lang="en-IN" sz="2000" dirty="0">
                <a:latin typeface="Consolas" pitchFamily="49" charset="0"/>
                <a:cs typeface="Consolas" pitchFamily="49" charset="0"/>
              </a:rPr>
              <a:t>'} ]</a:t>
            </a:r>
          </a:p>
          <a:p>
            <a:pPr marL="0" indent="0">
              <a:spcBef>
                <a:spcPts val="0"/>
              </a:spcBef>
              <a:buNone/>
            </a:pPr>
            <a:r>
              <a:rPr lang="en-IN" sz="2000" dirty="0">
                <a:latin typeface="Consolas" pitchFamily="49" charset="0"/>
                <a:cs typeface="Consolas" pitchFamily="49" charset="0"/>
              </a:rPr>
              <a:t>} )</a:t>
            </a:r>
          </a:p>
          <a:p>
            <a:pPr marL="0" indent="0">
              <a:spcBef>
                <a:spcPts val="0"/>
              </a:spcBef>
              <a:buNone/>
            </a:pPr>
            <a:endParaRPr lang="en-IN" sz="2000" dirty="0">
              <a:latin typeface="Consolas" pitchFamily="49" charset="0"/>
              <a:cs typeface="Consolas" pitchFamily="49" charset="0"/>
            </a:endParaRPr>
          </a:p>
        </p:txBody>
      </p:sp>
    </p:spTree>
    <p:extLst>
      <p:ext uri="{BB962C8B-B14F-4D97-AF65-F5344CB8AC3E}">
        <p14:creationId xmlns:p14="http://schemas.microsoft.com/office/powerpoint/2010/main" val="1124844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with Collections</a:t>
            </a:r>
            <a:endParaRPr lang="en-IN" dirty="0"/>
          </a:p>
        </p:txBody>
      </p:sp>
      <p:sp>
        <p:nvSpPr>
          <p:cNvPr id="3" name="Content Placeholder 2"/>
          <p:cNvSpPr>
            <a:spLocks noGrp="1"/>
          </p:cNvSpPr>
          <p:nvPr>
            <p:ph idx="1"/>
          </p:nvPr>
        </p:nvSpPr>
        <p:spPr/>
        <p:txBody>
          <a:bodyPr/>
          <a:lstStyle/>
          <a:p>
            <a:pPr marL="0" indent="0">
              <a:buFontTx/>
              <a:buNone/>
            </a:pPr>
            <a:r>
              <a:rPr lang="en-IN" dirty="0">
                <a:latin typeface="Consolas" pitchFamily="49" charset="0"/>
                <a:cs typeface="Consolas" pitchFamily="49" charset="0"/>
              </a:rPr>
              <a:t>show collections</a:t>
            </a:r>
          </a:p>
          <a:p>
            <a:pPr marL="0" indent="0">
              <a:buFontTx/>
              <a:buNone/>
            </a:pPr>
            <a:r>
              <a:rPr lang="en-US" dirty="0" err="1" smtClean="0">
                <a:latin typeface="Consolas" pitchFamily="49" charset="0"/>
                <a:cs typeface="Consolas" pitchFamily="49" charset="0"/>
              </a:rPr>
              <a:t>db.persons.find</a:t>
            </a:r>
            <a:r>
              <a:rPr lang="en-US" dirty="0" smtClean="0">
                <a:latin typeface="Consolas" pitchFamily="49" charset="0"/>
                <a:cs typeface="Consolas" pitchFamily="49" charset="0"/>
              </a:rPr>
              <a:t>()</a:t>
            </a:r>
          </a:p>
          <a:p>
            <a:pPr marL="0" indent="0">
              <a:buFontTx/>
              <a:buNone/>
            </a:pPr>
            <a:r>
              <a:rPr lang="en-US" dirty="0" err="1" smtClean="0">
                <a:latin typeface="Consolas" pitchFamily="49" charset="0"/>
                <a:cs typeface="Consolas" pitchFamily="49" charset="0"/>
              </a:rPr>
              <a:t>db.persons.findOne</a:t>
            </a:r>
            <a:r>
              <a:rPr lang="en-US" dirty="0" smtClean="0">
                <a:latin typeface="Consolas" pitchFamily="49" charset="0"/>
                <a:cs typeface="Consolas" pitchFamily="49" charset="0"/>
              </a:rPr>
              <a:t>()</a:t>
            </a:r>
            <a:endParaRPr lang="en-IN" dirty="0" smtClean="0">
              <a:latin typeface="Consolas" pitchFamily="49" charset="0"/>
              <a:cs typeface="Consolas" pitchFamily="49" charset="0"/>
            </a:endParaRPr>
          </a:p>
          <a:p>
            <a:pPr marL="0" indent="0">
              <a:buFontTx/>
              <a:buNone/>
            </a:pPr>
            <a:r>
              <a:rPr lang="en-IN" dirty="0" err="1" smtClean="0">
                <a:latin typeface="Consolas" pitchFamily="49" charset="0"/>
                <a:cs typeface="Consolas" pitchFamily="49" charset="0"/>
              </a:rPr>
              <a:t>db.persons.count</a:t>
            </a:r>
            <a:r>
              <a:rPr lang="en-IN" dirty="0" smtClean="0">
                <a:latin typeface="Consolas" pitchFamily="49" charset="0"/>
                <a:cs typeface="Consolas" pitchFamily="49" charset="0"/>
              </a:rPr>
              <a:t>()</a:t>
            </a:r>
          </a:p>
          <a:p>
            <a:pPr marL="0" indent="0">
              <a:buFontTx/>
              <a:buNone/>
            </a:pPr>
            <a:r>
              <a:rPr lang="en-US" dirty="0" err="1" smtClean="0">
                <a:latin typeface="Consolas" pitchFamily="49" charset="0"/>
                <a:cs typeface="Consolas" pitchFamily="49" charset="0"/>
              </a:rPr>
              <a:t>db.persons.renameCollection</a:t>
            </a:r>
            <a:r>
              <a:rPr lang="en-US" dirty="0" smtClean="0">
                <a:latin typeface="Consolas" pitchFamily="49" charset="0"/>
                <a:cs typeface="Consolas" pitchFamily="49" charset="0"/>
              </a:rPr>
              <a:t>('friends')</a:t>
            </a:r>
            <a:endParaRPr lang="en-IN" dirty="0" smtClean="0">
              <a:latin typeface="Consolas" pitchFamily="49" charset="0"/>
              <a:cs typeface="Consolas" pitchFamily="49" charset="0"/>
            </a:endParaRPr>
          </a:p>
          <a:p>
            <a:pPr marL="0" indent="0">
              <a:buNone/>
            </a:pPr>
            <a:r>
              <a:rPr lang="en-IN" dirty="0" err="1" smtClean="0">
                <a:latin typeface="Consolas" pitchFamily="49" charset="0"/>
                <a:cs typeface="Consolas" pitchFamily="49" charset="0"/>
              </a:rPr>
              <a:t>db.friends.drop</a:t>
            </a:r>
            <a:r>
              <a:rPr lang="en-IN" dirty="0">
                <a:latin typeface="Consolas" pitchFamily="49" charset="0"/>
                <a:cs typeface="Consolas" pitchFamily="49" charset="0"/>
              </a:rPr>
              <a:t>()</a:t>
            </a:r>
          </a:p>
          <a:p>
            <a:pPr marL="0" indent="0">
              <a:buFontTx/>
              <a:buNone/>
            </a:pPr>
            <a:endParaRPr lang="en-IN" dirty="0">
              <a:latin typeface="Consolas" pitchFamily="49" charset="0"/>
              <a:cs typeface="Consolas" pitchFamily="49" charset="0"/>
            </a:endParaRPr>
          </a:p>
        </p:txBody>
      </p:sp>
    </p:spTree>
    <p:extLst>
      <p:ext uri="{BB962C8B-B14F-4D97-AF65-F5344CB8AC3E}">
        <p14:creationId xmlns:p14="http://schemas.microsoft.com/office/powerpoint/2010/main" val="797810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NoSQL</a:t>
            </a:r>
            <a:r>
              <a:rPr lang="en-US" dirty="0" smtClean="0"/>
              <a:t>?</a:t>
            </a:r>
            <a:endParaRPr lang="en-IN" dirty="0"/>
          </a:p>
        </p:txBody>
      </p:sp>
      <p:sp>
        <p:nvSpPr>
          <p:cNvPr id="3" name="Content Placeholder 2"/>
          <p:cNvSpPr>
            <a:spLocks noGrp="1"/>
          </p:cNvSpPr>
          <p:nvPr>
            <p:ph idx="1"/>
          </p:nvPr>
        </p:nvSpPr>
        <p:spPr/>
        <p:txBody>
          <a:bodyPr/>
          <a:lstStyle/>
          <a:p>
            <a:r>
              <a:rPr lang="en-US" dirty="0" smtClean="0"/>
              <a:t>Generic term …</a:t>
            </a:r>
          </a:p>
          <a:p>
            <a:r>
              <a:rPr lang="en-US" dirty="0" smtClean="0"/>
              <a:t>… for various non-relational database alternatives</a:t>
            </a:r>
            <a:endParaRPr lang="en-IN" dirty="0"/>
          </a:p>
        </p:txBody>
      </p:sp>
    </p:spTree>
    <p:extLst>
      <p:ext uri="{BB962C8B-B14F-4D97-AF65-F5344CB8AC3E}">
        <p14:creationId xmlns:p14="http://schemas.microsoft.com/office/powerpoint/2010/main" val="3068113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Query Operations</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90537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Persons Collection</a:t>
            </a:r>
            <a:endParaRPr lang="en-IN" dirty="0"/>
          </a:p>
        </p:txBody>
      </p:sp>
      <p:sp>
        <p:nvSpPr>
          <p:cNvPr id="3" name="Content Placeholder 2"/>
          <p:cNvSpPr>
            <a:spLocks noGrp="1"/>
          </p:cNvSpPr>
          <p:nvPr>
            <p:ph idx="1"/>
          </p:nvPr>
        </p:nvSpPr>
        <p:spPr/>
        <p:txBody>
          <a:bodyPr/>
          <a:lstStyle/>
          <a:p>
            <a:r>
              <a:rPr lang="en-US" dirty="0" smtClean="0"/>
              <a:t>Drop and re-create the persons collection using </a:t>
            </a:r>
            <a:r>
              <a:rPr lang="en-US" dirty="0" err="1" smtClean="0"/>
              <a:t>MongoDB</a:t>
            </a:r>
            <a:r>
              <a:rPr lang="en-US" dirty="0" smtClean="0"/>
              <a:t> commands supplied in persons.txt file.</a:t>
            </a:r>
            <a:endParaRPr lang="en-IN" dirty="0"/>
          </a:p>
        </p:txBody>
      </p:sp>
    </p:spTree>
    <p:extLst>
      <p:ext uri="{BB962C8B-B14F-4D97-AF65-F5344CB8AC3E}">
        <p14:creationId xmlns:p14="http://schemas.microsoft.com/office/powerpoint/2010/main" val="1366602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Querying Data</a:t>
            </a:r>
            <a:endParaRPr lang="en-IN" dirty="0"/>
          </a:p>
        </p:txBody>
      </p:sp>
      <p:sp>
        <p:nvSpPr>
          <p:cNvPr id="3" name="Content Placeholder 2"/>
          <p:cNvSpPr>
            <a:spLocks noGrp="1"/>
          </p:cNvSpPr>
          <p:nvPr>
            <p:ph idx="1"/>
          </p:nvPr>
        </p:nvSpPr>
        <p:spPr/>
        <p:txBody>
          <a:bodyPr/>
          <a:lstStyle/>
          <a:p>
            <a:pPr marL="0" indent="0">
              <a:buNone/>
            </a:pPr>
            <a:r>
              <a:rPr lang="en-IN" dirty="0" err="1" smtClean="0">
                <a:latin typeface="Consolas" pitchFamily="49" charset="0"/>
                <a:cs typeface="Consolas" pitchFamily="49" charset="0"/>
              </a:rPr>
              <a:t>db.persons.find</a:t>
            </a:r>
            <a:r>
              <a:rPr lang="en-IN" dirty="0">
                <a:latin typeface="Consolas" pitchFamily="49" charset="0"/>
                <a:cs typeface="Consolas" pitchFamily="49" charset="0"/>
              </a:rPr>
              <a:t>({gender: 'F</a:t>
            </a:r>
            <a:r>
              <a:rPr lang="en-IN" dirty="0" smtClean="0">
                <a:latin typeface="Consolas" pitchFamily="49" charset="0"/>
                <a:cs typeface="Consolas" pitchFamily="49" charset="0"/>
              </a:rPr>
              <a:t>'})</a:t>
            </a:r>
            <a:endParaRPr lang="en-IN" dirty="0">
              <a:latin typeface="Consolas" pitchFamily="49" charset="0"/>
              <a:cs typeface="Consolas" pitchFamily="49" charset="0"/>
            </a:endParaRPr>
          </a:p>
          <a:p>
            <a:pPr marL="0" indent="0">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({gender: 'F</a:t>
            </a:r>
            <a:r>
              <a:rPr lang="en-IN" dirty="0" smtClean="0">
                <a:latin typeface="Consolas" pitchFamily="49" charset="0"/>
                <a:cs typeface="Consolas" pitchFamily="49" charset="0"/>
              </a:rPr>
              <a:t>'}).</a:t>
            </a:r>
            <a:r>
              <a:rPr lang="en-IN" dirty="0">
                <a:latin typeface="Consolas" pitchFamily="49" charset="0"/>
                <a:cs typeface="Consolas" pitchFamily="49" charset="0"/>
              </a:rPr>
              <a:t>pretty()</a:t>
            </a:r>
          </a:p>
          <a:p>
            <a:pPr marL="0" indent="0">
              <a:buNone/>
            </a:pPr>
            <a:endParaRPr lang="en-IN" dirty="0" smtClean="0">
              <a:latin typeface="Consolas" pitchFamily="49" charset="0"/>
              <a:cs typeface="Consolas" pitchFamily="49" charset="0"/>
            </a:endParaRPr>
          </a:p>
        </p:txBody>
      </p:sp>
    </p:spTree>
    <p:extLst>
      <p:ext uri="{BB962C8B-B14F-4D97-AF65-F5344CB8AC3E}">
        <p14:creationId xmlns:p14="http://schemas.microsoft.com/office/powerpoint/2010/main" val="325944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Querying Data</a:t>
            </a:r>
            <a:endParaRPr lang="en-IN" dirty="0"/>
          </a:p>
        </p:txBody>
      </p:sp>
      <p:sp>
        <p:nvSpPr>
          <p:cNvPr id="3" name="Content Placeholder 2"/>
          <p:cNvSpPr>
            <a:spLocks noGrp="1"/>
          </p:cNvSpPr>
          <p:nvPr>
            <p:ph idx="1"/>
          </p:nvPr>
        </p:nvSpPr>
        <p:spPr/>
        <p:txBody>
          <a:bodyPr/>
          <a:lstStyle/>
          <a:p>
            <a:pPr marL="0" indent="0">
              <a:buNone/>
            </a:pPr>
            <a:r>
              <a:rPr lang="en-IN" dirty="0" err="1" smtClean="0">
                <a:latin typeface="Consolas" pitchFamily="49" charset="0"/>
                <a:cs typeface="Consolas" pitchFamily="49" charset="0"/>
              </a:rPr>
              <a:t>db.persons.find</a:t>
            </a:r>
            <a:r>
              <a:rPr lang="en-IN" dirty="0">
                <a:latin typeface="Consolas" pitchFamily="49" charset="0"/>
                <a:cs typeface="Consolas" pitchFamily="49" charset="0"/>
              </a:rPr>
              <a:t>( {gender: 'F'} )</a:t>
            </a:r>
          </a:p>
          <a:p>
            <a:pPr marL="0" indent="0">
              <a:buNone/>
            </a:pPr>
            <a:endParaRPr lang="en-IN" dirty="0" smtClean="0">
              <a:latin typeface="Consolas" pitchFamily="49" charset="0"/>
              <a:cs typeface="Consolas" pitchFamily="49" charset="0"/>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 b="22205"/>
          <a:stretch/>
        </p:blipFill>
        <p:spPr bwMode="auto">
          <a:xfrm>
            <a:off x="1371600" y="2133600"/>
            <a:ext cx="6638925" cy="43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1349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Querying Data</a:t>
            </a:r>
            <a:endParaRPr lang="en-IN" dirty="0"/>
          </a:p>
        </p:txBody>
      </p:sp>
      <p:sp>
        <p:nvSpPr>
          <p:cNvPr id="3" name="Content Placeholder 2"/>
          <p:cNvSpPr>
            <a:spLocks noGrp="1"/>
          </p:cNvSpPr>
          <p:nvPr>
            <p:ph idx="1"/>
          </p:nvPr>
        </p:nvSpPr>
        <p:spPr/>
        <p:txBody>
          <a:bodyPr/>
          <a:lstStyle/>
          <a:p>
            <a:pPr marL="0" indent="0">
              <a:buNone/>
            </a:pPr>
            <a:r>
              <a:rPr lang="en-IN" dirty="0" err="1" smtClean="0">
                <a:latin typeface="Consolas" pitchFamily="49" charset="0"/>
                <a:cs typeface="Consolas" pitchFamily="49" charset="0"/>
              </a:rPr>
              <a:t>db.persons.find</a:t>
            </a:r>
            <a:r>
              <a:rPr lang="en-IN" dirty="0">
                <a:latin typeface="Consolas" pitchFamily="49" charset="0"/>
                <a:cs typeface="Consolas" pitchFamily="49" charset="0"/>
              </a:rPr>
              <a:t>( {gender: 'F'} )</a:t>
            </a:r>
          </a:p>
          <a:p>
            <a:pPr marL="0" indent="0">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 {gender: 'F'} ).pretty()</a:t>
            </a:r>
          </a:p>
          <a:p>
            <a:pPr marL="0" indent="0">
              <a:buNone/>
            </a:pPr>
            <a:endParaRPr lang="en-IN" dirty="0" smtClean="0">
              <a:latin typeface="Consolas" pitchFamily="49" charset="0"/>
              <a:cs typeface="Consolas" pitchFamily="49"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 b="19611"/>
          <a:stretch/>
        </p:blipFill>
        <p:spPr bwMode="auto">
          <a:xfrm>
            <a:off x="1252538" y="2066925"/>
            <a:ext cx="6638925" cy="44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729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Querying Data</a:t>
            </a:r>
            <a:endParaRPr lang="en-IN" dirty="0"/>
          </a:p>
        </p:txBody>
      </p:sp>
      <p:sp>
        <p:nvSpPr>
          <p:cNvPr id="3" name="Content Placeholder 2"/>
          <p:cNvSpPr>
            <a:spLocks noGrp="1"/>
          </p:cNvSpPr>
          <p:nvPr>
            <p:ph idx="1"/>
          </p:nvPr>
        </p:nvSpPr>
        <p:spPr/>
        <p:txBody>
          <a:bodyPr/>
          <a:lstStyle/>
          <a:p>
            <a:pPr marL="0" indent="0">
              <a:buNone/>
            </a:pPr>
            <a:r>
              <a:rPr lang="en-IN" dirty="0" err="1" smtClean="0">
                <a:latin typeface="Consolas" pitchFamily="49" charset="0"/>
                <a:cs typeface="Consolas" pitchFamily="49" charset="0"/>
              </a:rPr>
              <a:t>db.persons.find</a:t>
            </a:r>
            <a:r>
              <a:rPr lang="en-IN" dirty="0">
                <a:latin typeface="Consolas" pitchFamily="49" charset="0"/>
                <a:cs typeface="Consolas" pitchFamily="49" charset="0"/>
              </a:rPr>
              <a:t>( {gender: 'F'} ).count()</a:t>
            </a:r>
          </a:p>
          <a:p>
            <a:pPr marL="0" indent="0">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 {gender: 'F'}, {name: 1} )</a:t>
            </a:r>
          </a:p>
          <a:p>
            <a:pPr marL="0" indent="0">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 {gender: 'F'}, </a:t>
            </a:r>
            <a:endParaRPr lang="en-IN" dirty="0" smtClean="0">
              <a:latin typeface="Consolas" pitchFamily="49" charset="0"/>
              <a:cs typeface="Consolas" pitchFamily="49" charset="0"/>
            </a:endParaRPr>
          </a:p>
          <a:p>
            <a:pPr marL="0" indent="0">
              <a:buNone/>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name: 1, _id: 0} )</a:t>
            </a:r>
          </a:p>
          <a:p>
            <a:pPr marL="0" indent="0">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 {gender: 'F'}, </a:t>
            </a:r>
            <a:endParaRPr lang="en-IN" dirty="0" smtClean="0">
              <a:latin typeface="Consolas" pitchFamily="49" charset="0"/>
              <a:cs typeface="Consolas" pitchFamily="49" charset="0"/>
            </a:endParaRPr>
          </a:p>
          <a:p>
            <a:pPr marL="0" indent="0">
              <a:buNone/>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name: 1, </a:t>
            </a:r>
            <a:r>
              <a:rPr lang="en-IN" dirty="0" err="1">
                <a:latin typeface="Consolas" pitchFamily="49" charset="0"/>
                <a:cs typeface="Consolas" pitchFamily="49" charset="0"/>
              </a:rPr>
              <a:t>yearOfBirth</a:t>
            </a:r>
            <a:r>
              <a:rPr lang="en-IN" dirty="0">
                <a:latin typeface="Consolas" pitchFamily="49" charset="0"/>
                <a:cs typeface="Consolas" pitchFamily="49" charset="0"/>
              </a:rPr>
              <a:t>: 1} )</a:t>
            </a:r>
          </a:p>
          <a:p>
            <a:pPr marL="0" indent="0">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 {gender: 'F'}, </a:t>
            </a:r>
            <a:endParaRPr lang="en-IN" dirty="0" smtClean="0">
              <a:latin typeface="Consolas" pitchFamily="49" charset="0"/>
              <a:cs typeface="Consolas" pitchFamily="49" charset="0"/>
            </a:endParaRPr>
          </a:p>
          <a:p>
            <a:pPr marL="0" indent="0">
              <a:buNone/>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name: 1, </a:t>
            </a:r>
            <a:r>
              <a:rPr lang="en-IN" dirty="0" err="1">
                <a:latin typeface="Consolas" pitchFamily="49" charset="0"/>
                <a:cs typeface="Consolas" pitchFamily="49" charset="0"/>
              </a:rPr>
              <a:t>yearOfBirth</a:t>
            </a:r>
            <a:r>
              <a:rPr lang="en-IN" dirty="0">
                <a:latin typeface="Consolas" pitchFamily="49" charset="0"/>
                <a:cs typeface="Consolas" pitchFamily="49" charset="0"/>
              </a:rPr>
              <a:t>: 1, _id: 0} )</a:t>
            </a:r>
          </a:p>
          <a:p>
            <a:pPr marL="0" indent="0">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 {gender: 'F'}, </a:t>
            </a:r>
            <a:endParaRPr lang="en-IN" dirty="0" smtClean="0">
              <a:latin typeface="Consolas" pitchFamily="49" charset="0"/>
              <a:cs typeface="Consolas" pitchFamily="49" charset="0"/>
            </a:endParaRPr>
          </a:p>
          <a:p>
            <a:pPr marL="0" indent="0">
              <a:buNone/>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name: 1, </a:t>
            </a:r>
            <a:r>
              <a:rPr lang="en-IN" dirty="0" err="1">
                <a:latin typeface="Consolas" pitchFamily="49" charset="0"/>
                <a:cs typeface="Consolas" pitchFamily="49" charset="0"/>
              </a:rPr>
              <a:t>yearOfBirth</a:t>
            </a:r>
            <a:r>
              <a:rPr lang="en-IN" dirty="0">
                <a:latin typeface="Consolas" pitchFamily="49" charset="0"/>
                <a:cs typeface="Consolas" pitchFamily="49" charset="0"/>
              </a:rPr>
              <a:t>: 1, </a:t>
            </a:r>
            <a:endParaRPr lang="en-IN" dirty="0" smtClean="0">
              <a:latin typeface="Consolas" pitchFamily="49" charset="0"/>
              <a:cs typeface="Consolas" pitchFamily="49" charset="0"/>
            </a:endParaRPr>
          </a:p>
          <a:p>
            <a:pPr marL="0" indent="0">
              <a:buNone/>
            </a:pPr>
            <a:r>
              <a:rPr lang="en-IN" dirty="0">
                <a:latin typeface="Consolas" pitchFamily="49" charset="0"/>
                <a:cs typeface="Consolas" pitchFamily="49" charset="0"/>
              </a:rPr>
              <a:t>	</a:t>
            </a:r>
            <a:r>
              <a:rPr lang="en-IN" dirty="0" smtClean="0">
                <a:latin typeface="Consolas" pitchFamily="49" charset="0"/>
                <a:cs typeface="Consolas" pitchFamily="49" charset="0"/>
              </a:rPr>
              <a:t>_</a:t>
            </a:r>
            <a:r>
              <a:rPr lang="en-IN" dirty="0">
                <a:latin typeface="Consolas" pitchFamily="49" charset="0"/>
                <a:cs typeface="Consolas" pitchFamily="49" charset="0"/>
              </a:rPr>
              <a:t>id: 0, married: 0} ) </a:t>
            </a:r>
            <a:endParaRPr lang="en-IN" dirty="0" smtClean="0">
              <a:latin typeface="Consolas" pitchFamily="49" charset="0"/>
              <a:cs typeface="Consolas" pitchFamily="49" charset="0"/>
            </a:endParaRPr>
          </a:p>
          <a:p>
            <a:pPr marL="0" indent="0">
              <a:buNone/>
            </a:pPr>
            <a:r>
              <a:rPr lang="en-IN" dirty="0" smtClean="0">
                <a:cs typeface="Consolas" pitchFamily="49" charset="0"/>
              </a:rPr>
              <a:t>// why the error in the previous command?</a:t>
            </a:r>
            <a:endParaRPr lang="en-IN" dirty="0">
              <a:cs typeface="Consolas" pitchFamily="49" charset="0"/>
            </a:endParaRPr>
          </a:p>
          <a:p>
            <a:pPr marL="0" indent="0">
              <a:buNone/>
            </a:pPr>
            <a:endParaRPr lang="en-IN" dirty="0">
              <a:latin typeface="Consolas" pitchFamily="49" charset="0"/>
              <a:cs typeface="Consolas" pitchFamily="49" charset="0"/>
            </a:endParaRPr>
          </a:p>
        </p:txBody>
      </p:sp>
    </p:spTree>
    <p:extLst>
      <p:ext uri="{BB962C8B-B14F-4D97-AF65-F5344CB8AC3E}">
        <p14:creationId xmlns:p14="http://schemas.microsoft.com/office/powerpoint/2010/main" val="91398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$in Operator</a:t>
            </a:r>
            <a:endParaRPr lang="en-IN" dirty="0"/>
          </a:p>
        </p:txBody>
      </p:sp>
      <p:sp>
        <p:nvSpPr>
          <p:cNvPr id="3" name="Content Placeholder 2"/>
          <p:cNvSpPr>
            <a:spLocks noGrp="1"/>
          </p:cNvSpPr>
          <p:nvPr>
            <p:ph idx="1"/>
          </p:nvPr>
        </p:nvSpPr>
        <p:spPr/>
        <p:txBody>
          <a:bodyPr/>
          <a:lstStyle/>
          <a:p>
            <a:pPr marL="0" indent="0">
              <a:buNone/>
            </a:pPr>
            <a:r>
              <a:rPr lang="en-IN" dirty="0"/>
              <a:t>Find all people living in </a:t>
            </a:r>
            <a:r>
              <a:rPr lang="en-IN" dirty="0" smtClean="0"/>
              <a:t>Mumbai</a:t>
            </a:r>
            <a:endParaRPr lang="en-IN" dirty="0"/>
          </a:p>
          <a:p>
            <a:pPr marL="0" indent="0">
              <a:buNone/>
            </a:pPr>
            <a:r>
              <a:rPr lang="en-IN" dirty="0" err="1">
                <a:latin typeface="Consolas" pitchFamily="49" charset="0"/>
              </a:rPr>
              <a:t>db.persons.find</a:t>
            </a:r>
            <a:r>
              <a:rPr lang="en-IN" dirty="0">
                <a:latin typeface="Consolas" pitchFamily="49" charset="0"/>
              </a:rPr>
              <a:t> (</a:t>
            </a:r>
          </a:p>
          <a:p>
            <a:pPr marL="0" indent="0">
              <a:buNone/>
            </a:pPr>
            <a:r>
              <a:rPr lang="en-IN" dirty="0">
                <a:latin typeface="Consolas" pitchFamily="49" charset="0"/>
              </a:rPr>
              <a:t>	{</a:t>
            </a:r>
            <a:r>
              <a:rPr lang="en-IN" dirty="0" err="1">
                <a:latin typeface="Consolas" pitchFamily="49" charset="0"/>
              </a:rPr>
              <a:t>livesIn</a:t>
            </a:r>
            <a:r>
              <a:rPr lang="en-IN" dirty="0">
                <a:latin typeface="Consolas" pitchFamily="49" charset="0"/>
              </a:rPr>
              <a:t>: 'Mumbai'}</a:t>
            </a:r>
          </a:p>
          <a:p>
            <a:pPr marL="0" indent="0">
              <a:buNone/>
            </a:pPr>
            <a:r>
              <a:rPr lang="en-IN" dirty="0">
                <a:latin typeface="Consolas" pitchFamily="49" charset="0"/>
              </a:rPr>
              <a:t>)</a:t>
            </a:r>
          </a:p>
          <a:p>
            <a:pPr marL="0" indent="0">
              <a:buNone/>
            </a:pPr>
            <a:endParaRPr lang="en-IN" dirty="0" smtClean="0"/>
          </a:p>
          <a:p>
            <a:pPr marL="0" indent="0">
              <a:buNone/>
            </a:pPr>
            <a:r>
              <a:rPr lang="en-IN" dirty="0" smtClean="0"/>
              <a:t>Find </a:t>
            </a:r>
            <a:r>
              <a:rPr lang="en-IN" dirty="0"/>
              <a:t>all people living in Mumbai or Jaipur</a:t>
            </a:r>
          </a:p>
          <a:p>
            <a:pPr marL="0" indent="0">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 </a:t>
            </a:r>
            <a:r>
              <a:rPr lang="en-IN" dirty="0" smtClean="0">
                <a:latin typeface="Consolas" pitchFamily="49" charset="0"/>
                <a:cs typeface="Consolas" pitchFamily="49" charset="0"/>
              </a:rPr>
              <a:t>( </a:t>
            </a:r>
          </a:p>
          <a:p>
            <a:pPr marL="0" indent="0">
              <a:buNone/>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err="1">
                <a:latin typeface="Consolas" pitchFamily="49" charset="0"/>
                <a:cs typeface="Consolas" pitchFamily="49" charset="0"/>
              </a:rPr>
              <a:t>livesIn</a:t>
            </a:r>
            <a:r>
              <a:rPr lang="en-IN" dirty="0">
                <a:latin typeface="Consolas" pitchFamily="49" charset="0"/>
                <a:cs typeface="Consolas" pitchFamily="49" charset="0"/>
              </a:rPr>
              <a:t>: {$in: ['Mumbai', 'Jaipur'] } </a:t>
            </a:r>
            <a:r>
              <a:rPr lang="en-IN" dirty="0" smtClean="0">
                <a:latin typeface="Consolas" pitchFamily="49" charset="0"/>
                <a:cs typeface="Consolas" pitchFamily="49" charset="0"/>
              </a:rPr>
              <a:t>}</a:t>
            </a:r>
          </a:p>
          <a:p>
            <a:pPr marL="0" indent="0">
              <a:buNone/>
            </a:pPr>
            <a:r>
              <a:rPr lang="en-IN" dirty="0" smtClean="0">
                <a:latin typeface="Consolas" pitchFamily="49" charset="0"/>
                <a:cs typeface="Consolas" pitchFamily="49" charset="0"/>
              </a:rPr>
              <a:t>)</a:t>
            </a:r>
            <a:endParaRPr lang="en-IN" dirty="0">
              <a:latin typeface="Consolas" pitchFamily="49" charset="0"/>
              <a:cs typeface="Consolas" pitchFamily="49" charset="0"/>
            </a:endParaRPr>
          </a:p>
        </p:txBody>
      </p:sp>
    </p:spTree>
    <p:extLst>
      <p:ext uri="{BB962C8B-B14F-4D97-AF65-F5344CB8AC3E}">
        <p14:creationId xmlns:p14="http://schemas.microsoft.com/office/powerpoint/2010/main" val="4881123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Other Query Operators</a:t>
            </a:r>
            <a:endParaRPr lang="en-IN" dirty="0"/>
          </a:p>
        </p:txBody>
      </p:sp>
      <p:sp>
        <p:nvSpPr>
          <p:cNvPr id="3" name="Content Placeholder 2"/>
          <p:cNvSpPr>
            <a:spLocks noGrp="1"/>
          </p:cNvSpPr>
          <p:nvPr>
            <p:ph idx="1"/>
          </p:nvPr>
        </p:nvSpPr>
        <p:spPr/>
        <p:txBody>
          <a:bodyPr/>
          <a:lstStyle/>
          <a:p>
            <a:r>
              <a:rPr lang="en-IN" dirty="0"/>
              <a:t>$all, $</a:t>
            </a:r>
            <a:r>
              <a:rPr lang="en-IN" dirty="0" err="1"/>
              <a:t>gt</a:t>
            </a:r>
            <a:r>
              <a:rPr lang="en-IN" dirty="0"/>
              <a:t>, $</a:t>
            </a:r>
            <a:r>
              <a:rPr lang="en-IN" dirty="0" err="1"/>
              <a:t>gte</a:t>
            </a:r>
            <a:r>
              <a:rPr lang="en-IN" dirty="0"/>
              <a:t>, $in, $</a:t>
            </a:r>
            <a:r>
              <a:rPr lang="en-IN" dirty="0" err="1"/>
              <a:t>lt</a:t>
            </a:r>
            <a:r>
              <a:rPr lang="en-IN" dirty="0"/>
              <a:t>, $</a:t>
            </a:r>
            <a:r>
              <a:rPr lang="en-IN" dirty="0" err="1"/>
              <a:t>lte</a:t>
            </a:r>
            <a:r>
              <a:rPr lang="en-IN" dirty="0"/>
              <a:t>, $ne, $</a:t>
            </a:r>
            <a:r>
              <a:rPr lang="en-IN" dirty="0" err="1"/>
              <a:t>nin</a:t>
            </a:r>
            <a:endParaRPr lang="en-IN" dirty="0"/>
          </a:p>
          <a:p>
            <a:pPr marL="0" indent="0">
              <a:buNone/>
            </a:pPr>
            <a:endParaRPr lang="en-IN" dirty="0"/>
          </a:p>
          <a:p>
            <a:pPr marL="0" indent="0">
              <a:buNone/>
            </a:pPr>
            <a:r>
              <a:rPr lang="en-IN" dirty="0" smtClean="0"/>
              <a:t>All </a:t>
            </a:r>
            <a:r>
              <a:rPr lang="en-IN" dirty="0"/>
              <a:t>people born before 1980</a:t>
            </a:r>
          </a:p>
          <a:p>
            <a:pPr marL="0" indent="0">
              <a:spcBef>
                <a:spcPts val="0"/>
              </a:spcBef>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 ( </a:t>
            </a:r>
            <a:endParaRPr lang="en-IN" dirty="0" smtClean="0">
              <a:latin typeface="Consolas" pitchFamily="49" charset="0"/>
              <a:cs typeface="Consolas" pitchFamily="49" charset="0"/>
            </a:endParaRPr>
          </a:p>
          <a:p>
            <a:pPr marL="0" indent="0">
              <a:spcBef>
                <a:spcPts val="0"/>
              </a:spcBef>
              <a:buNone/>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err="1">
                <a:latin typeface="Consolas" pitchFamily="49" charset="0"/>
                <a:cs typeface="Consolas" pitchFamily="49" charset="0"/>
              </a:rPr>
              <a:t>yearOfBirth</a:t>
            </a:r>
            <a:r>
              <a:rPr lang="en-IN" dirty="0">
                <a:latin typeface="Consolas" pitchFamily="49" charset="0"/>
                <a:cs typeface="Consolas" pitchFamily="49" charset="0"/>
              </a:rPr>
              <a:t>: {$</a:t>
            </a:r>
            <a:r>
              <a:rPr lang="en-IN" dirty="0" err="1">
                <a:latin typeface="Consolas" pitchFamily="49" charset="0"/>
                <a:cs typeface="Consolas" pitchFamily="49" charset="0"/>
              </a:rPr>
              <a:t>lt</a:t>
            </a:r>
            <a:r>
              <a:rPr lang="en-IN" dirty="0">
                <a:latin typeface="Consolas" pitchFamily="49" charset="0"/>
                <a:cs typeface="Consolas" pitchFamily="49" charset="0"/>
              </a:rPr>
              <a:t>: 1980} }, </a:t>
            </a:r>
            <a:endParaRPr lang="en-IN" dirty="0" smtClean="0">
              <a:latin typeface="Consolas" pitchFamily="49" charset="0"/>
              <a:cs typeface="Consolas" pitchFamily="49" charset="0"/>
            </a:endParaRPr>
          </a:p>
          <a:p>
            <a:pPr marL="0" indent="0">
              <a:spcBef>
                <a:spcPts val="0"/>
              </a:spcBef>
              <a:buNone/>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name: 1, </a:t>
            </a:r>
            <a:r>
              <a:rPr lang="en-IN" dirty="0" err="1">
                <a:latin typeface="Consolas" pitchFamily="49" charset="0"/>
                <a:cs typeface="Consolas" pitchFamily="49" charset="0"/>
              </a:rPr>
              <a:t>yearOfBirth</a:t>
            </a:r>
            <a:r>
              <a:rPr lang="en-IN" dirty="0">
                <a:latin typeface="Consolas" pitchFamily="49" charset="0"/>
                <a:cs typeface="Consolas" pitchFamily="49" charset="0"/>
              </a:rPr>
              <a:t>: 1, _id: 0} </a:t>
            </a:r>
            <a:endParaRPr lang="en-IN" dirty="0" smtClean="0">
              <a:latin typeface="Consolas" pitchFamily="49" charset="0"/>
              <a:cs typeface="Consolas" pitchFamily="49" charset="0"/>
            </a:endParaRPr>
          </a:p>
          <a:p>
            <a:pPr marL="0" indent="0">
              <a:spcBef>
                <a:spcPts val="0"/>
              </a:spcBef>
              <a:buNone/>
            </a:pPr>
            <a:r>
              <a:rPr lang="en-IN" dirty="0" smtClean="0">
                <a:latin typeface="Consolas" pitchFamily="49" charset="0"/>
                <a:cs typeface="Consolas" pitchFamily="49" charset="0"/>
              </a:rPr>
              <a:t>)</a:t>
            </a:r>
          </a:p>
          <a:p>
            <a:pPr marL="0" indent="0">
              <a:buNone/>
            </a:pPr>
            <a:endParaRPr lang="en-IN" dirty="0" smtClean="0"/>
          </a:p>
          <a:p>
            <a:pPr marL="0" indent="0">
              <a:buNone/>
            </a:pPr>
            <a:r>
              <a:rPr lang="en-IN" dirty="0" smtClean="0"/>
              <a:t>All </a:t>
            </a:r>
            <a:r>
              <a:rPr lang="en-IN" dirty="0"/>
              <a:t>persons not living in Jaipur</a:t>
            </a:r>
          </a:p>
          <a:p>
            <a:pPr marL="0" indent="0">
              <a:spcBef>
                <a:spcPts val="0"/>
              </a:spcBef>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 ( </a:t>
            </a:r>
            <a:endParaRPr lang="en-IN" dirty="0" smtClean="0">
              <a:latin typeface="Consolas" pitchFamily="49" charset="0"/>
              <a:cs typeface="Consolas" pitchFamily="49" charset="0"/>
            </a:endParaRPr>
          </a:p>
          <a:p>
            <a:pPr marL="0" indent="0">
              <a:spcBef>
                <a:spcPts val="0"/>
              </a:spcBef>
              <a:buNone/>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err="1">
                <a:latin typeface="Consolas" pitchFamily="49" charset="0"/>
                <a:cs typeface="Consolas" pitchFamily="49" charset="0"/>
              </a:rPr>
              <a:t>livesIn</a:t>
            </a:r>
            <a:r>
              <a:rPr lang="en-IN" dirty="0">
                <a:latin typeface="Consolas" pitchFamily="49" charset="0"/>
                <a:cs typeface="Consolas" pitchFamily="49" charset="0"/>
              </a:rPr>
              <a:t>: {$ne: 'Jaipur'} }, </a:t>
            </a:r>
            <a:endParaRPr lang="en-IN" dirty="0" smtClean="0">
              <a:latin typeface="Consolas" pitchFamily="49" charset="0"/>
              <a:cs typeface="Consolas" pitchFamily="49" charset="0"/>
            </a:endParaRPr>
          </a:p>
          <a:p>
            <a:pPr marL="0" indent="0">
              <a:spcBef>
                <a:spcPts val="0"/>
              </a:spcBef>
              <a:buNone/>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name: 1, </a:t>
            </a:r>
            <a:r>
              <a:rPr lang="en-IN" dirty="0" err="1">
                <a:latin typeface="Consolas" pitchFamily="49" charset="0"/>
                <a:cs typeface="Consolas" pitchFamily="49" charset="0"/>
              </a:rPr>
              <a:t>livesIn</a:t>
            </a:r>
            <a:r>
              <a:rPr lang="en-IN" dirty="0">
                <a:latin typeface="Consolas" pitchFamily="49" charset="0"/>
                <a:cs typeface="Consolas" pitchFamily="49" charset="0"/>
              </a:rPr>
              <a:t>: 1} </a:t>
            </a:r>
            <a:endParaRPr lang="en-IN" dirty="0" smtClean="0">
              <a:latin typeface="Consolas" pitchFamily="49" charset="0"/>
              <a:cs typeface="Consolas" pitchFamily="49" charset="0"/>
            </a:endParaRPr>
          </a:p>
          <a:p>
            <a:pPr marL="0" indent="0">
              <a:spcBef>
                <a:spcPts val="0"/>
              </a:spcBef>
              <a:buNone/>
            </a:pPr>
            <a:r>
              <a:rPr lang="en-IN" dirty="0" smtClean="0">
                <a:latin typeface="Consolas" pitchFamily="49" charset="0"/>
                <a:cs typeface="Consolas" pitchFamily="49" charset="0"/>
              </a:rPr>
              <a:t>)</a:t>
            </a:r>
            <a:endParaRPr lang="en-IN" dirty="0">
              <a:latin typeface="Consolas" pitchFamily="49" charset="0"/>
              <a:cs typeface="Consolas" pitchFamily="49" charset="0"/>
            </a:endParaRPr>
          </a:p>
          <a:p>
            <a:pPr marL="0" indent="0">
              <a:buNone/>
            </a:pPr>
            <a:endParaRPr lang="en-IN" dirty="0"/>
          </a:p>
        </p:txBody>
      </p:sp>
    </p:spTree>
    <p:extLst>
      <p:ext uri="{BB962C8B-B14F-4D97-AF65-F5344CB8AC3E}">
        <p14:creationId xmlns:p14="http://schemas.microsoft.com/office/powerpoint/2010/main" val="3178129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$all Operator</a:t>
            </a:r>
            <a:endParaRPr lang="en-IN" dirty="0"/>
          </a:p>
        </p:txBody>
      </p:sp>
      <p:sp>
        <p:nvSpPr>
          <p:cNvPr id="3" name="Content Placeholder 2"/>
          <p:cNvSpPr>
            <a:spLocks noGrp="1"/>
          </p:cNvSpPr>
          <p:nvPr>
            <p:ph idx="1"/>
          </p:nvPr>
        </p:nvSpPr>
        <p:spPr/>
        <p:txBody>
          <a:bodyPr/>
          <a:lstStyle/>
          <a:p>
            <a:pPr marL="0" indent="0">
              <a:buNone/>
              <a:tabLst>
                <a:tab pos="465138" algn="l"/>
                <a:tab pos="914400" algn="l"/>
                <a:tab pos="1379538" algn="l"/>
              </a:tabLst>
            </a:pPr>
            <a:r>
              <a:rPr lang="en-IN" dirty="0" smtClean="0"/>
              <a:t>All </a:t>
            </a:r>
            <a:r>
              <a:rPr lang="en-IN" dirty="0"/>
              <a:t>persons who have visited India, United States of America and Singapore</a:t>
            </a:r>
          </a:p>
          <a:p>
            <a:pPr marL="0" indent="0">
              <a:buNone/>
              <a:tabLst>
                <a:tab pos="465138" algn="l"/>
                <a:tab pos="914400" algn="l"/>
                <a:tab pos="1379538" algn="l"/>
              </a:tabLst>
            </a:pPr>
            <a:r>
              <a:rPr lang="en-IN" dirty="0" err="1">
                <a:latin typeface="Consolas" pitchFamily="49" charset="0"/>
                <a:cs typeface="Consolas" pitchFamily="49" charset="0"/>
              </a:rPr>
              <a:t>db.persons.find</a:t>
            </a:r>
            <a:r>
              <a:rPr lang="en-IN" dirty="0">
                <a:latin typeface="Consolas" pitchFamily="49" charset="0"/>
                <a:cs typeface="Consolas" pitchFamily="49" charset="0"/>
              </a:rPr>
              <a:t> (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err="1">
                <a:latin typeface="Consolas" pitchFamily="49" charset="0"/>
                <a:cs typeface="Consolas" pitchFamily="49" charset="0"/>
              </a:rPr>
              <a:t>countriesVisited</a:t>
            </a:r>
            <a:r>
              <a:rPr lang="en-IN" dirty="0">
                <a:latin typeface="Consolas" pitchFamily="49" charset="0"/>
                <a:cs typeface="Consolas" pitchFamily="49" charset="0"/>
              </a:rPr>
              <a:t>: {$all: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a:latin typeface="Consolas" pitchFamily="49" charset="0"/>
                <a:cs typeface="Consolas" pitchFamily="49" charset="0"/>
              </a:rPr>
              <a:t>'India', 'United States of America',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'Singapore</a:t>
            </a:r>
            <a:r>
              <a:rPr lang="en-IN" dirty="0">
                <a:latin typeface="Consolas" pitchFamily="49" charset="0"/>
                <a:cs typeface="Consolas" pitchFamily="49" charset="0"/>
              </a:rPr>
              <a:t>'] } },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name: 1, </a:t>
            </a:r>
            <a:r>
              <a:rPr lang="en-IN" dirty="0" err="1">
                <a:latin typeface="Consolas" pitchFamily="49" charset="0"/>
                <a:cs typeface="Consolas" pitchFamily="49" charset="0"/>
              </a:rPr>
              <a:t>countriesVisited</a:t>
            </a:r>
            <a:r>
              <a:rPr lang="en-IN" dirty="0">
                <a:latin typeface="Consolas" pitchFamily="49" charset="0"/>
                <a:cs typeface="Consolas" pitchFamily="49" charset="0"/>
              </a:rPr>
              <a:t>: 1, _id: 0}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smtClean="0">
                <a:latin typeface="Consolas" pitchFamily="49" charset="0"/>
                <a:cs typeface="Consolas" pitchFamily="49" charset="0"/>
              </a:rPr>
              <a:t>)</a:t>
            </a:r>
            <a:endParaRPr lang="en-IN" dirty="0">
              <a:latin typeface="Consolas" pitchFamily="49" charset="0"/>
              <a:cs typeface="Consolas" pitchFamily="49" charset="0"/>
            </a:endParaRPr>
          </a:p>
          <a:p>
            <a:pPr marL="0" indent="0">
              <a:buNone/>
              <a:tabLst>
                <a:tab pos="465138" algn="l"/>
                <a:tab pos="914400" algn="l"/>
                <a:tab pos="1379538" algn="l"/>
              </a:tabLst>
            </a:pPr>
            <a:endParaRPr lang="en-IN" dirty="0"/>
          </a:p>
        </p:txBody>
      </p:sp>
    </p:spTree>
    <p:extLst>
      <p:ext uri="{BB962C8B-B14F-4D97-AF65-F5344CB8AC3E}">
        <p14:creationId xmlns:p14="http://schemas.microsoft.com/office/powerpoint/2010/main" val="14024739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Querying on Subdocument Fields</a:t>
            </a:r>
            <a:endParaRPr lang="en-IN" dirty="0"/>
          </a:p>
        </p:txBody>
      </p:sp>
      <p:sp>
        <p:nvSpPr>
          <p:cNvPr id="3" name="Content Placeholder 2"/>
          <p:cNvSpPr>
            <a:spLocks noGrp="1"/>
          </p:cNvSpPr>
          <p:nvPr>
            <p:ph idx="1"/>
          </p:nvPr>
        </p:nvSpPr>
        <p:spPr/>
        <p:txBody>
          <a:bodyPr/>
          <a:lstStyle/>
          <a:p>
            <a:pPr marL="0" indent="0">
              <a:buNone/>
            </a:pPr>
            <a:r>
              <a:rPr lang="en-IN" dirty="0" smtClean="0"/>
              <a:t>Find </a:t>
            </a:r>
            <a:r>
              <a:rPr lang="en-IN" dirty="0"/>
              <a:t>all persons with first name as '</a:t>
            </a:r>
            <a:r>
              <a:rPr lang="en-IN" dirty="0" err="1"/>
              <a:t>Sapna</a:t>
            </a:r>
            <a:r>
              <a:rPr lang="en-IN" dirty="0"/>
              <a:t>'</a:t>
            </a:r>
          </a:p>
          <a:p>
            <a:pPr marL="0" indent="0">
              <a:spcBef>
                <a:spcPts val="0"/>
              </a:spcBef>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 ( </a:t>
            </a:r>
            <a:endParaRPr lang="en-IN" dirty="0" smtClean="0">
              <a:latin typeface="Consolas" pitchFamily="49" charset="0"/>
              <a:cs typeface="Consolas" pitchFamily="49" charset="0"/>
            </a:endParaRPr>
          </a:p>
          <a:p>
            <a:pPr marL="0" indent="0">
              <a:spcBef>
                <a:spcPts val="0"/>
              </a:spcBef>
              <a:buNone/>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a:t>
            </a:r>
            <a:r>
              <a:rPr lang="en-IN" dirty="0" err="1">
                <a:latin typeface="Consolas" pitchFamily="49" charset="0"/>
                <a:cs typeface="Consolas" pitchFamily="49" charset="0"/>
              </a:rPr>
              <a:t>name.first</a:t>
            </a:r>
            <a:r>
              <a:rPr lang="en-IN" dirty="0">
                <a:latin typeface="Consolas" pitchFamily="49" charset="0"/>
                <a:cs typeface="Consolas" pitchFamily="49" charset="0"/>
              </a:rPr>
              <a:t>': '</a:t>
            </a:r>
            <a:r>
              <a:rPr lang="en-IN" dirty="0" err="1">
                <a:latin typeface="Consolas" pitchFamily="49" charset="0"/>
                <a:cs typeface="Consolas" pitchFamily="49" charset="0"/>
              </a:rPr>
              <a:t>Sapna</a:t>
            </a:r>
            <a:r>
              <a:rPr lang="en-IN" dirty="0">
                <a:latin typeface="Consolas" pitchFamily="49" charset="0"/>
                <a:cs typeface="Consolas" pitchFamily="49" charset="0"/>
              </a:rPr>
              <a:t>'}, </a:t>
            </a:r>
            <a:endParaRPr lang="en-IN" dirty="0" smtClean="0">
              <a:latin typeface="Consolas" pitchFamily="49" charset="0"/>
              <a:cs typeface="Consolas" pitchFamily="49" charset="0"/>
            </a:endParaRPr>
          </a:p>
          <a:p>
            <a:pPr marL="0" indent="0">
              <a:spcBef>
                <a:spcPts val="0"/>
              </a:spcBef>
              <a:buNone/>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name: 1, _id: 0} </a:t>
            </a:r>
            <a:endParaRPr lang="en-IN" dirty="0" smtClean="0">
              <a:latin typeface="Consolas" pitchFamily="49" charset="0"/>
              <a:cs typeface="Consolas" pitchFamily="49" charset="0"/>
            </a:endParaRPr>
          </a:p>
          <a:p>
            <a:pPr marL="0" indent="0">
              <a:spcBef>
                <a:spcPts val="0"/>
              </a:spcBef>
              <a:buNone/>
            </a:pPr>
            <a:r>
              <a:rPr lang="en-IN" dirty="0" smtClean="0">
                <a:latin typeface="Consolas" pitchFamily="49" charset="0"/>
                <a:cs typeface="Consolas" pitchFamily="49" charset="0"/>
              </a:rPr>
              <a:t>)</a:t>
            </a:r>
            <a:endParaRPr lang="en-IN" dirty="0">
              <a:latin typeface="Consolas" pitchFamily="49" charset="0"/>
              <a:cs typeface="Consolas" pitchFamily="49" charset="0"/>
            </a:endParaRPr>
          </a:p>
          <a:p>
            <a:pPr marL="0" indent="0">
              <a:buNone/>
            </a:pPr>
            <a:endParaRPr lang="en-IN" dirty="0"/>
          </a:p>
          <a:p>
            <a:pPr marL="0" indent="0">
              <a:buNone/>
            </a:pPr>
            <a:r>
              <a:rPr lang="en-IN" dirty="0" smtClean="0"/>
              <a:t>Find </a:t>
            </a:r>
            <a:r>
              <a:rPr lang="en-IN" dirty="0"/>
              <a:t>all persons whose 'name' subdocument has exactly the same fields, with the given values, in the same </a:t>
            </a:r>
            <a:r>
              <a:rPr lang="en-IN" dirty="0" smtClean="0"/>
              <a:t>order; finds one record</a:t>
            </a:r>
            <a:endParaRPr lang="en-IN" dirty="0"/>
          </a:p>
          <a:p>
            <a:pPr marL="0" indent="0">
              <a:spcBef>
                <a:spcPts val="0"/>
              </a:spcBef>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 (</a:t>
            </a:r>
          </a:p>
          <a:p>
            <a:pPr marL="0" indent="0">
              <a:spcBef>
                <a:spcPts val="0"/>
              </a:spcBef>
              <a:buNone/>
            </a:pPr>
            <a:r>
              <a:rPr lang="en-IN" dirty="0">
                <a:latin typeface="Consolas" pitchFamily="49" charset="0"/>
                <a:cs typeface="Consolas" pitchFamily="49" charset="0"/>
              </a:rPr>
              <a:t>	{name: {first: 'Jenny', last: 'Jones'} },</a:t>
            </a:r>
          </a:p>
          <a:p>
            <a:pPr marL="0" indent="0">
              <a:spcBef>
                <a:spcPts val="0"/>
              </a:spcBef>
              <a:buNone/>
            </a:pPr>
            <a:r>
              <a:rPr lang="en-IN" dirty="0">
                <a:latin typeface="Consolas" pitchFamily="49" charset="0"/>
                <a:cs typeface="Consolas" pitchFamily="49" charset="0"/>
              </a:rPr>
              <a:t>	{name: 1, _id: 0}</a:t>
            </a:r>
          </a:p>
          <a:p>
            <a:pPr marL="0" indent="0">
              <a:spcBef>
                <a:spcPts val="0"/>
              </a:spcBef>
              <a:buNone/>
            </a:pPr>
            <a:r>
              <a:rPr lang="en-IN" dirty="0">
                <a:latin typeface="Consolas" pitchFamily="49" charset="0"/>
                <a:cs typeface="Consolas" pitchFamily="49" charset="0"/>
              </a:rPr>
              <a:t>)</a:t>
            </a:r>
          </a:p>
          <a:p>
            <a:pPr marL="0" indent="0">
              <a:buNone/>
            </a:pPr>
            <a:endParaRPr lang="en-IN" dirty="0"/>
          </a:p>
        </p:txBody>
      </p:sp>
    </p:spTree>
    <p:extLst>
      <p:ext uri="{BB962C8B-B14F-4D97-AF65-F5344CB8AC3E}">
        <p14:creationId xmlns:p14="http://schemas.microsoft.com/office/powerpoint/2010/main" val="317507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Applications Require…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t>Storage and handling of huge volumes of </a:t>
            </a:r>
            <a:r>
              <a:rPr lang="en-US" dirty="0" smtClean="0"/>
              <a:t>data</a:t>
            </a:r>
          </a:p>
          <a:p>
            <a:pPr lvl="1"/>
            <a:r>
              <a:rPr lang="en-IN" dirty="0"/>
              <a:t>Twitter (March 2013): 200 million active users, 400 million tweets per day</a:t>
            </a:r>
          </a:p>
          <a:p>
            <a:pPr lvl="1"/>
            <a:r>
              <a:rPr lang="en-IN" dirty="0"/>
              <a:t>Facebook </a:t>
            </a:r>
            <a:r>
              <a:rPr lang="en-IN" dirty="0" smtClean="0"/>
              <a:t>(April 2014): 300 </a:t>
            </a:r>
            <a:r>
              <a:rPr lang="en-IN" dirty="0"/>
              <a:t>PB of data as on that date; </a:t>
            </a:r>
            <a:r>
              <a:rPr lang="en-IN" dirty="0" smtClean="0"/>
              <a:t>&gt;600 </a:t>
            </a:r>
            <a:r>
              <a:rPr lang="en-IN" dirty="0"/>
              <a:t>TB of data per </a:t>
            </a:r>
            <a:r>
              <a:rPr lang="en-IN" dirty="0" smtClean="0"/>
              <a:t>day</a:t>
            </a:r>
          </a:p>
          <a:p>
            <a:pPr lvl="1"/>
            <a:r>
              <a:rPr lang="en-IN" dirty="0" smtClean="0"/>
              <a:t>Wal-Mart</a:t>
            </a:r>
            <a:r>
              <a:rPr lang="en-IN" dirty="0"/>
              <a:t>: 1 million customer transactions per hour</a:t>
            </a:r>
          </a:p>
          <a:p>
            <a:pPr lvl="1"/>
            <a:r>
              <a:rPr lang="en-IN" dirty="0"/>
              <a:t>And the grand-daddy of all: </a:t>
            </a:r>
            <a:r>
              <a:rPr lang="en-IN" dirty="0" smtClean="0"/>
              <a:t>Google</a:t>
            </a:r>
          </a:p>
          <a:p>
            <a:pPr lvl="1"/>
            <a:r>
              <a:rPr lang="en-US" dirty="0"/>
              <a:t>RDBMS: Big challenge</a:t>
            </a:r>
          </a:p>
          <a:p>
            <a:pPr lvl="1"/>
            <a:r>
              <a:rPr lang="en-US" dirty="0" smtClean="0"/>
              <a:t>RDBMS: Scalability </a:t>
            </a:r>
            <a:r>
              <a:rPr lang="en-US" dirty="0"/>
              <a:t>beyond to a point is not practical or economical</a:t>
            </a:r>
          </a:p>
          <a:p>
            <a:pPr lvl="1"/>
            <a:endParaRPr lang="en-US" dirty="0"/>
          </a:p>
          <a:p>
            <a:pPr lvl="1"/>
            <a:endParaRPr lang="en-IN" dirty="0"/>
          </a:p>
        </p:txBody>
      </p:sp>
    </p:spTree>
    <p:extLst>
      <p:ext uri="{BB962C8B-B14F-4D97-AF65-F5344CB8AC3E}">
        <p14:creationId xmlns:p14="http://schemas.microsoft.com/office/powerpoint/2010/main" val="22599542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on Subdocument Fields</a:t>
            </a:r>
            <a:endParaRPr lang="en-IN" dirty="0"/>
          </a:p>
        </p:txBody>
      </p:sp>
      <p:sp>
        <p:nvSpPr>
          <p:cNvPr id="3" name="Content Placeholder 2"/>
          <p:cNvSpPr>
            <a:spLocks noGrp="1"/>
          </p:cNvSpPr>
          <p:nvPr>
            <p:ph idx="1"/>
          </p:nvPr>
        </p:nvSpPr>
        <p:spPr/>
        <p:txBody>
          <a:bodyPr/>
          <a:lstStyle/>
          <a:p>
            <a:pPr marL="0" indent="0">
              <a:buNone/>
            </a:pPr>
            <a:r>
              <a:rPr lang="en-IN" dirty="0"/>
              <a:t>Find all persons with 'Jenny' as first name and 'Jones' as last name; finds two records</a:t>
            </a:r>
          </a:p>
          <a:p>
            <a:pPr marL="0" indent="0">
              <a:buNone/>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p>
          <a:p>
            <a:pPr marL="0" indent="0">
              <a:buNone/>
            </a:pPr>
            <a:r>
              <a:rPr lang="en-IN" sz="2000" dirty="0">
                <a:latin typeface="Consolas" pitchFamily="49" charset="0"/>
                <a:cs typeface="Consolas" pitchFamily="49" charset="0"/>
              </a:rPr>
              <a:t>	{'</a:t>
            </a:r>
            <a:r>
              <a:rPr lang="en-IN" sz="2000" dirty="0" err="1">
                <a:latin typeface="Consolas" pitchFamily="49" charset="0"/>
                <a:cs typeface="Consolas" pitchFamily="49" charset="0"/>
              </a:rPr>
              <a:t>name.first</a:t>
            </a:r>
            <a:r>
              <a:rPr lang="en-IN" sz="2000" dirty="0">
                <a:latin typeface="Consolas" pitchFamily="49" charset="0"/>
                <a:cs typeface="Consolas" pitchFamily="49" charset="0"/>
              </a:rPr>
              <a:t>': 'Jenny', '</a:t>
            </a:r>
            <a:r>
              <a:rPr lang="en-IN" sz="2000" dirty="0" err="1">
                <a:latin typeface="Consolas" pitchFamily="49" charset="0"/>
                <a:cs typeface="Consolas" pitchFamily="49" charset="0"/>
              </a:rPr>
              <a:t>name.last</a:t>
            </a:r>
            <a:r>
              <a:rPr lang="en-IN" sz="2000" dirty="0">
                <a:latin typeface="Consolas" pitchFamily="49" charset="0"/>
                <a:cs typeface="Consolas" pitchFamily="49" charset="0"/>
              </a:rPr>
              <a:t>': 'Jones'},</a:t>
            </a:r>
          </a:p>
          <a:p>
            <a:pPr marL="0" indent="0">
              <a:buNone/>
            </a:pPr>
            <a:r>
              <a:rPr lang="en-IN" sz="2000" dirty="0">
                <a:latin typeface="Consolas" pitchFamily="49" charset="0"/>
                <a:cs typeface="Consolas" pitchFamily="49" charset="0"/>
              </a:rPr>
              <a:t>	{name: 1, _id: 0}</a:t>
            </a:r>
          </a:p>
          <a:p>
            <a:pPr marL="0" indent="0">
              <a:buNone/>
            </a:pPr>
            <a:r>
              <a:rPr lang="en-IN" sz="2000" dirty="0">
                <a:latin typeface="Consolas" pitchFamily="49" charset="0"/>
                <a:cs typeface="Consolas" pitchFamily="49" charset="0"/>
              </a:rPr>
              <a:t>)</a:t>
            </a:r>
          </a:p>
        </p:txBody>
      </p:sp>
    </p:spTree>
    <p:extLst>
      <p:ext uri="{BB962C8B-B14F-4D97-AF65-F5344CB8AC3E}">
        <p14:creationId xmlns:p14="http://schemas.microsoft.com/office/powerpoint/2010/main" val="1514594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Querying on an Array</a:t>
            </a:r>
            <a:endParaRPr lang="en-IN" dirty="0"/>
          </a:p>
        </p:txBody>
      </p:sp>
      <p:sp>
        <p:nvSpPr>
          <p:cNvPr id="3" name="Content Placeholder 2"/>
          <p:cNvSpPr>
            <a:spLocks noGrp="1"/>
          </p:cNvSpPr>
          <p:nvPr>
            <p:ph idx="1"/>
          </p:nvPr>
        </p:nvSpPr>
        <p:spPr/>
        <p:txBody>
          <a:bodyPr/>
          <a:lstStyle/>
          <a:p>
            <a:pPr marL="0" indent="0">
              <a:buNone/>
            </a:pPr>
            <a:r>
              <a:rPr lang="en-IN" dirty="0" smtClean="0"/>
              <a:t>Find </a:t>
            </a:r>
            <a:r>
              <a:rPr lang="en-IN" dirty="0"/>
              <a:t>all persons who have visited India</a:t>
            </a:r>
          </a:p>
          <a:p>
            <a:pPr marL="0" indent="0">
              <a:spcBef>
                <a:spcPts val="0"/>
              </a:spcBef>
              <a:buNone/>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p>
          <a:p>
            <a:pPr marL="0" indent="0">
              <a:spcBef>
                <a:spcPts val="0"/>
              </a:spcBef>
              <a:buNone/>
            </a:pPr>
            <a:r>
              <a:rPr lang="en-IN" sz="2000" dirty="0">
                <a:latin typeface="Consolas" pitchFamily="49" charset="0"/>
                <a:cs typeface="Consolas" pitchFamily="49" charset="0"/>
              </a:rPr>
              <a:t>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'India'},</a:t>
            </a:r>
          </a:p>
          <a:p>
            <a:pPr marL="0" indent="0">
              <a:spcBef>
                <a:spcPts val="0"/>
              </a:spcBef>
              <a:buNone/>
            </a:pPr>
            <a:r>
              <a:rPr lang="en-IN" sz="2000" dirty="0">
                <a:latin typeface="Consolas" pitchFamily="49" charset="0"/>
                <a:cs typeface="Consolas" pitchFamily="49" charset="0"/>
              </a:rPr>
              <a:t>	{name: 1,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1, _id: 0}</a:t>
            </a:r>
          </a:p>
          <a:p>
            <a:pPr marL="0" indent="0">
              <a:spcBef>
                <a:spcPts val="0"/>
              </a:spcBef>
              <a:buNone/>
            </a:pPr>
            <a:r>
              <a:rPr lang="en-IN" sz="2000" dirty="0">
                <a:latin typeface="Consolas" pitchFamily="49" charset="0"/>
                <a:cs typeface="Consolas" pitchFamily="49" charset="0"/>
              </a:rPr>
              <a:t>)</a:t>
            </a:r>
          </a:p>
          <a:p>
            <a:pPr marL="0" indent="0">
              <a:buNone/>
            </a:pPr>
            <a:endParaRPr lang="en-IN" dirty="0" smtClean="0"/>
          </a:p>
          <a:p>
            <a:pPr marL="0" indent="0">
              <a:buNone/>
            </a:pPr>
            <a:r>
              <a:rPr lang="en-IN" dirty="0" smtClean="0"/>
              <a:t>Find </a:t>
            </a:r>
            <a:r>
              <a:rPr lang="en-IN" dirty="0"/>
              <a:t>all persons who have visited Canada and United States of America. But the following query returns only those </a:t>
            </a:r>
            <a:r>
              <a:rPr lang="en-IN" dirty="0" smtClean="0"/>
              <a:t>documents where </a:t>
            </a:r>
            <a:r>
              <a:rPr lang="en-IN" dirty="0"/>
              <a:t>the data is exactly as given below and in the same order.</a:t>
            </a:r>
          </a:p>
          <a:p>
            <a:pPr marL="0" indent="0">
              <a:spcBef>
                <a:spcPts val="0"/>
              </a:spcBef>
              <a:buNone/>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p>
          <a:p>
            <a:pPr marL="0" indent="0">
              <a:spcBef>
                <a:spcPts val="0"/>
              </a:spcBef>
              <a:buNone/>
            </a:pPr>
            <a:r>
              <a:rPr lang="en-IN" sz="2000" dirty="0">
                <a:latin typeface="Consolas" pitchFamily="49" charset="0"/>
                <a:cs typeface="Consolas" pitchFamily="49" charset="0"/>
              </a:rPr>
              <a:t>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a:t>
            </a:r>
            <a:endParaRPr lang="en-IN" sz="2000" dirty="0" smtClean="0">
              <a:latin typeface="Consolas" pitchFamily="49" charset="0"/>
              <a:cs typeface="Consolas" pitchFamily="49" charset="0"/>
            </a:endParaRPr>
          </a:p>
          <a:p>
            <a:pPr marL="0" indent="0">
              <a:spcBef>
                <a:spcPts val="0"/>
              </a:spcBef>
              <a:buNone/>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'Canada', 'United States of America'] },</a:t>
            </a:r>
          </a:p>
          <a:p>
            <a:pPr marL="0" indent="0">
              <a:spcBef>
                <a:spcPts val="0"/>
              </a:spcBef>
              <a:buNone/>
            </a:pPr>
            <a:r>
              <a:rPr lang="en-IN" sz="2000" dirty="0">
                <a:latin typeface="Consolas" pitchFamily="49" charset="0"/>
                <a:cs typeface="Consolas" pitchFamily="49" charset="0"/>
              </a:rPr>
              <a:t>	{name: 1,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1, _id: 0}</a:t>
            </a:r>
          </a:p>
          <a:p>
            <a:pPr marL="0" indent="0">
              <a:spcBef>
                <a:spcPts val="0"/>
              </a:spcBef>
              <a:buNone/>
            </a:pPr>
            <a:r>
              <a:rPr lang="en-IN" sz="2000" dirty="0">
                <a:latin typeface="Consolas" pitchFamily="49" charset="0"/>
                <a:cs typeface="Consolas" pitchFamily="49" charset="0"/>
              </a:rPr>
              <a:t>)</a:t>
            </a:r>
          </a:p>
        </p:txBody>
      </p:sp>
    </p:spTree>
    <p:extLst>
      <p:ext uri="{BB962C8B-B14F-4D97-AF65-F5344CB8AC3E}">
        <p14:creationId xmlns:p14="http://schemas.microsoft.com/office/powerpoint/2010/main" val="860643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on an Array</a:t>
            </a:r>
            <a:endParaRPr lang="en-IN" dirty="0"/>
          </a:p>
        </p:txBody>
      </p:sp>
      <p:sp>
        <p:nvSpPr>
          <p:cNvPr id="3" name="Content Placeholder 2"/>
          <p:cNvSpPr>
            <a:spLocks noGrp="1"/>
          </p:cNvSpPr>
          <p:nvPr>
            <p:ph idx="1"/>
          </p:nvPr>
        </p:nvSpPr>
        <p:spPr/>
        <p:txBody>
          <a:bodyPr/>
          <a:lstStyle/>
          <a:p>
            <a:pPr marL="0" indent="0">
              <a:buNone/>
            </a:pPr>
            <a:r>
              <a:rPr lang="en-IN" dirty="0"/>
              <a:t>This is the correct query. Though if you were looking for those people who have visited only these two countries and no other country, this will not work.</a:t>
            </a:r>
          </a:p>
          <a:p>
            <a:pPr marL="0" indent="0">
              <a:spcBef>
                <a:spcPts val="0"/>
              </a:spcBef>
              <a:buNone/>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 </a:t>
            </a:r>
          </a:p>
          <a:p>
            <a:pPr marL="0" indent="0">
              <a:spcBef>
                <a:spcPts val="0"/>
              </a:spcBef>
              <a:buNone/>
            </a:pPr>
            <a:r>
              <a:rPr lang="en-IN" sz="2000" dirty="0">
                <a:latin typeface="Consolas" pitchFamily="49" charset="0"/>
                <a:cs typeface="Consolas" pitchFamily="49" charset="0"/>
              </a:rPr>
              <a:t>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{$all: </a:t>
            </a:r>
            <a:endParaRPr lang="en-IN" sz="2000" dirty="0" smtClean="0">
              <a:latin typeface="Consolas" pitchFamily="49" charset="0"/>
              <a:cs typeface="Consolas" pitchFamily="49" charset="0"/>
            </a:endParaRPr>
          </a:p>
          <a:p>
            <a:pPr marL="0" indent="0">
              <a:spcBef>
                <a:spcPts val="0"/>
              </a:spcBef>
              <a:buNone/>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'Canada', 'United States of America'] } }, </a:t>
            </a:r>
          </a:p>
          <a:p>
            <a:pPr marL="0" indent="0">
              <a:spcBef>
                <a:spcPts val="0"/>
              </a:spcBef>
              <a:buNone/>
            </a:pPr>
            <a:r>
              <a:rPr lang="en-IN" sz="2000" dirty="0">
                <a:latin typeface="Consolas" pitchFamily="49" charset="0"/>
                <a:cs typeface="Consolas" pitchFamily="49" charset="0"/>
              </a:rPr>
              <a:t>	{name: 1, _id: 0} </a:t>
            </a:r>
          </a:p>
          <a:p>
            <a:pPr marL="0" indent="0">
              <a:spcBef>
                <a:spcPts val="0"/>
              </a:spcBef>
              <a:buNone/>
            </a:pPr>
            <a:r>
              <a:rPr lang="en-IN" sz="2000" dirty="0">
                <a:latin typeface="Consolas" pitchFamily="49" charset="0"/>
                <a:cs typeface="Consolas" pitchFamily="49" charset="0"/>
              </a:rPr>
              <a:t>)</a:t>
            </a:r>
          </a:p>
          <a:p>
            <a:pPr marL="0" indent="0">
              <a:buNone/>
            </a:pPr>
            <a:endParaRPr lang="en-IN" dirty="0"/>
          </a:p>
          <a:p>
            <a:endParaRPr lang="en-IN" dirty="0"/>
          </a:p>
        </p:txBody>
      </p:sp>
    </p:spTree>
    <p:extLst>
      <p:ext uri="{BB962C8B-B14F-4D97-AF65-F5344CB8AC3E}">
        <p14:creationId xmlns:p14="http://schemas.microsoft.com/office/powerpoint/2010/main" val="2930912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Querying on an Array</a:t>
            </a:r>
            <a:endParaRPr lang="en-IN" dirty="0"/>
          </a:p>
        </p:txBody>
      </p:sp>
      <p:sp>
        <p:nvSpPr>
          <p:cNvPr id="3" name="Content Placeholder 2"/>
          <p:cNvSpPr>
            <a:spLocks noGrp="1"/>
          </p:cNvSpPr>
          <p:nvPr>
            <p:ph idx="1"/>
          </p:nvPr>
        </p:nvSpPr>
        <p:spPr/>
        <p:txBody>
          <a:bodyPr/>
          <a:lstStyle/>
          <a:p>
            <a:pPr marL="0" indent="0">
              <a:buNone/>
            </a:pPr>
            <a:r>
              <a:rPr lang="en-IN" dirty="0" smtClean="0"/>
              <a:t>Find </a:t>
            </a:r>
            <a:r>
              <a:rPr lang="en-IN" dirty="0"/>
              <a:t>all persons whose first country visited is India</a:t>
            </a:r>
          </a:p>
          <a:p>
            <a:pPr marL="0" indent="0">
              <a:spcBef>
                <a:spcPts val="0"/>
              </a:spcBef>
              <a:buNone/>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p>
          <a:p>
            <a:pPr marL="0" indent="0">
              <a:spcBef>
                <a:spcPts val="0"/>
              </a:spcBef>
              <a:buNone/>
            </a:pPr>
            <a:r>
              <a:rPr lang="en-IN" sz="2000" dirty="0">
                <a:latin typeface="Consolas" pitchFamily="49" charset="0"/>
                <a:cs typeface="Consolas" pitchFamily="49" charset="0"/>
              </a:rPr>
              <a:t>	{'countriesVisited.0': 'India'},</a:t>
            </a:r>
          </a:p>
          <a:p>
            <a:pPr marL="0" indent="0">
              <a:spcBef>
                <a:spcPts val="0"/>
              </a:spcBef>
              <a:buNone/>
            </a:pPr>
            <a:r>
              <a:rPr lang="en-IN" sz="2000" dirty="0">
                <a:latin typeface="Consolas" pitchFamily="49" charset="0"/>
                <a:cs typeface="Consolas" pitchFamily="49" charset="0"/>
              </a:rPr>
              <a:t>	{name: 1,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1, _id: 0}</a:t>
            </a:r>
          </a:p>
          <a:p>
            <a:pPr marL="0" indent="0">
              <a:spcBef>
                <a:spcPts val="0"/>
              </a:spcBef>
              <a:buNone/>
            </a:pPr>
            <a:r>
              <a:rPr lang="en-IN" sz="2000" dirty="0">
                <a:latin typeface="Consolas" pitchFamily="49" charset="0"/>
                <a:cs typeface="Consolas" pitchFamily="49" charset="0"/>
              </a:rPr>
              <a:t>)</a:t>
            </a:r>
          </a:p>
          <a:p>
            <a:pPr marL="0" indent="0">
              <a:buNone/>
            </a:pPr>
            <a:r>
              <a:rPr lang="en-IN" dirty="0" smtClean="0"/>
              <a:t>Find </a:t>
            </a:r>
            <a:r>
              <a:rPr lang="en-IN" dirty="0"/>
              <a:t>all persons whose first language is 'English'</a:t>
            </a:r>
          </a:p>
          <a:p>
            <a:pPr marL="0" indent="0">
              <a:spcBef>
                <a:spcPts val="0"/>
              </a:spcBef>
              <a:buNone/>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p>
          <a:p>
            <a:pPr marL="0" indent="0">
              <a:spcBef>
                <a:spcPts val="0"/>
              </a:spcBef>
              <a:buNone/>
            </a:pPr>
            <a:r>
              <a:rPr lang="en-IN" sz="2000" dirty="0">
                <a:latin typeface="Consolas" pitchFamily="49" charset="0"/>
                <a:cs typeface="Consolas" pitchFamily="49" charset="0"/>
              </a:rPr>
              <a:t>	{'languages.0.name': 'English'},</a:t>
            </a:r>
          </a:p>
          <a:p>
            <a:pPr marL="0" indent="0">
              <a:spcBef>
                <a:spcPts val="0"/>
              </a:spcBef>
              <a:buNone/>
            </a:pPr>
            <a:r>
              <a:rPr lang="en-IN" sz="2000" dirty="0">
                <a:latin typeface="Consolas" pitchFamily="49" charset="0"/>
                <a:cs typeface="Consolas" pitchFamily="49" charset="0"/>
              </a:rPr>
              <a:t>	{name: 1, languages: 1, _id: 0}</a:t>
            </a:r>
          </a:p>
          <a:p>
            <a:pPr marL="0" indent="0">
              <a:spcBef>
                <a:spcPts val="0"/>
              </a:spcBef>
              <a:buNone/>
            </a:pPr>
            <a:r>
              <a:rPr lang="en-IN" sz="2000" dirty="0">
                <a:latin typeface="Consolas" pitchFamily="49" charset="0"/>
                <a:cs typeface="Consolas" pitchFamily="49" charset="0"/>
              </a:rPr>
              <a:t>)</a:t>
            </a:r>
          </a:p>
          <a:p>
            <a:pPr marL="0" indent="0">
              <a:buNone/>
            </a:pPr>
            <a:r>
              <a:rPr lang="en-IN" dirty="0" smtClean="0"/>
              <a:t>Find </a:t>
            </a:r>
            <a:r>
              <a:rPr lang="en-IN" dirty="0"/>
              <a:t>all persons who know English</a:t>
            </a:r>
          </a:p>
          <a:p>
            <a:pPr marL="0" indent="0">
              <a:spcBef>
                <a:spcPts val="0"/>
              </a:spcBef>
              <a:buNone/>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p>
          <a:p>
            <a:pPr marL="0" indent="0">
              <a:spcBef>
                <a:spcPts val="0"/>
              </a:spcBef>
              <a:buNone/>
            </a:pPr>
            <a:r>
              <a:rPr lang="en-IN" sz="2000" dirty="0">
                <a:latin typeface="Consolas" pitchFamily="49" charset="0"/>
                <a:cs typeface="Consolas" pitchFamily="49" charset="0"/>
              </a:rPr>
              <a:t>	{'languages.name': 'English'},</a:t>
            </a:r>
          </a:p>
          <a:p>
            <a:pPr marL="0" indent="0">
              <a:spcBef>
                <a:spcPts val="0"/>
              </a:spcBef>
              <a:buNone/>
            </a:pPr>
            <a:r>
              <a:rPr lang="en-IN" sz="2000" dirty="0">
                <a:latin typeface="Consolas" pitchFamily="49" charset="0"/>
                <a:cs typeface="Consolas" pitchFamily="49" charset="0"/>
              </a:rPr>
              <a:t>	{name: 1, languages: 1, _id: 0}</a:t>
            </a:r>
          </a:p>
          <a:p>
            <a:pPr marL="0" indent="0">
              <a:spcBef>
                <a:spcPts val="0"/>
              </a:spcBef>
              <a:buNone/>
            </a:pPr>
            <a:r>
              <a:rPr lang="en-IN" sz="2000" dirty="0">
                <a:latin typeface="Consolas" pitchFamily="49" charset="0"/>
                <a:cs typeface="Consolas" pitchFamily="49" charset="0"/>
              </a:rPr>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5102224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$or Operator</a:t>
            </a:r>
            <a:endParaRPr lang="en-IN" dirty="0"/>
          </a:p>
        </p:txBody>
      </p:sp>
      <p:sp>
        <p:nvSpPr>
          <p:cNvPr id="3" name="Content Placeholder 2"/>
          <p:cNvSpPr>
            <a:spLocks noGrp="1"/>
          </p:cNvSpPr>
          <p:nvPr>
            <p:ph idx="1"/>
          </p:nvPr>
        </p:nvSpPr>
        <p:spPr/>
        <p:txBody>
          <a:bodyPr/>
          <a:lstStyle/>
          <a:p>
            <a:pPr marL="0" indent="0">
              <a:buNone/>
            </a:pPr>
            <a:r>
              <a:rPr lang="en-IN" dirty="0" smtClean="0"/>
              <a:t>Find </a:t>
            </a:r>
            <a:r>
              <a:rPr lang="en-IN" dirty="0"/>
              <a:t>all persons who either live in Mumbai or have visited India</a:t>
            </a:r>
          </a:p>
          <a:p>
            <a:pPr marL="0" indent="0">
              <a:spcBef>
                <a:spcPts val="0"/>
              </a:spcBef>
              <a:buNone/>
              <a:tabLst>
                <a:tab pos="465138" algn="l"/>
                <a:tab pos="914400" algn="l"/>
              </a:tabLst>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p>
          <a:p>
            <a:pPr marL="0" indent="0">
              <a:spcBef>
                <a:spcPts val="0"/>
              </a:spcBef>
              <a:buNone/>
              <a:tabLst>
                <a:tab pos="465138" algn="l"/>
                <a:tab pos="914400" algn="l"/>
              </a:tabLst>
            </a:pPr>
            <a:r>
              <a:rPr lang="en-IN" sz="2000" dirty="0">
                <a:latin typeface="Consolas" pitchFamily="49" charset="0"/>
                <a:cs typeface="Consolas" pitchFamily="49" charset="0"/>
              </a:rPr>
              <a:t>	{$or: [</a:t>
            </a:r>
          </a:p>
          <a:p>
            <a:pPr marL="0" indent="0">
              <a:spcBef>
                <a:spcPts val="0"/>
              </a:spcBef>
              <a:buNone/>
              <a:tabLst>
                <a:tab pos="465138" algn="l"/>
                <a:tab pos="914400" algn="l"/>
              </a:tabLst>
            </a:pPr>
            <a:r>
              <a:rPr lang="en-IN" sz="2000" dirty="0">
                <a:latin typeface="Consolas" pitchFamily="49" charset="0"/>
                <a:cs typeface="Consolas" pitchFamily="49" charset="0"/>
              </a:rPr>
              <a:t>		{</a:t>
            </a:r>
            <a:r>
              <a:rPr lang="en-IN" sz="2000" dirty="0" err="1">
                <a:latin typeface="Consolas" pitchFamily="49" charset="0"/>
                <a:cs typeface="Consolas" pitchFamily="49" charset="0"/>
              </a:rPr>
              <a:t>livesIn</a:t>
            </a:r>
            <a:r>
              <a:rPr lang="en-IN" sz="2000" dirty="0">
                <a:latin typeface="Consolas" pitchFamily="49" charset="0"/>
                <a:cs typeface="Consolas" pitchFamily="49" charset="0"/>
              </a:rPr>
              <a:t>: 'Mumbai'},</a:t>
            </a:r>
          </a:p>
          <a:p>
            <a:pPr marL="0" indent="0">
              <a:spcBef>
                <a:spcPts val="0"/>
              </a:spcBef>
              <a:buNone/>
              <a:tabLst>
                <a:tab pos="465138" algn="l"/>
                <a:tab pos="914400" algn="l"/>
              </a:tabLst>
            </a:pPr>
            <a:r>
              <a:rPr lang="en-IN" sz="2000" dirty="0">
                <a:latin typeface="Consolas" pitchFamily="49" charset="0"/>
                <a:cs typeface="Consolas" pitchFamily="49" charset="0"/>
              </a:rPr>
              <a:t>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'India'}</a:t>
            </a:r>
          </a:p>
          <a:p>
            <a:pPr marL="0" indent="0">
              <a:spcBef>
                <a:spcPts val="0"/>
              </a:spcBef>
              <a:buNone/>
              <a:tabLst>
                <a:tab pos="465138" algn="l"/>
                <a:tab pos="914400" algn="l"/>
              </a:tabLst>
            </a:pPr>
            <a:r>
              <a:rPr lang="en-IN" sz="2000" dirty="0">
                <a:latin typeface="Consolas" pitchFamily="49" charset="0"/>
                <a:cs typeface="Consolas" pitchFamily="49" charset="0"/>
              </a:rPr>
              <a:t>	] },</a:t>
            </a:r>
          </a:p>
          <a:p>
            <a:pPr marL="0" indent="0">
              <a:spcBef>
                <a:spcPts val="0"/>
              </a:spcBef>
              <a:buNone/>
              <a:tabLst>
                <a:tab pos="465138" algn="l"/>
                <a:tab pos="914400" algn="l"/>
              </a:tabLst>
            </a:pPr>
            <a:r>
              <a:rPr lang="en-IN" sz="2000" dirty="0">
                <a:latin typeface="Consolas" pitchFamily="49" charset="0"/>
                <a:cs typeface="Consolas" pitchFamily="49" charset="0"/>
              </a:rPr>
              <a:t>	{name: 1, </a:t>
            </a:r>
            <a:r>
              <a:rPr lang="en-IN" sz="2000" dirty="0" err="1">
                <a:latin typeface="Consolas" pitchFamily="49" charset="0"/>
                <a:cs typeface="Consolas" pitchFamily="49" charset="0"/>
              </a:rPr>
              <a:t>livesIn</a:t>
            </a:r>
            <a:r>
              <a:rPr lang="en-IN" sz="2000" dirty="0">
                <a:latin typeface="Consolas" pitchFamily="49" charset="0"/>
                <a:cs typeface="Consolas" pitchFamily="49" charset="0"/>
              </a:rPr>
              <a:t>: 1,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1, _id: 0}</a:t>
            </a:r>
          </a:p>
          <a:p>
            <a:pPr marL="0" indent="0">
              <a:spcBef>
                <a:spcPts val="0"/>
              </a:spcBef>
              <a:buNone/>
              <a:tabLst>
                <a:tab pos="465138" algn="l"/>
                <a:tab pos="914400" algn="l"/>
              </a:tabLst>
            </a:pPr>
            <a:r>
              <a:rPr lang="en-IN" sz="2000" dirty="0">
                <a:latin typeface="Consolas" pitchFamily="49" charset="0"/>
                <a:cs typeface="Consolas" pitchFamily="49" charset="0"/>
              </a:rPr>
              <a:t>)</a:t>
            </a:r>
          </a:p>
          <a:p>
            <a:pPr marL="0" indent="0">
              <a:buNone/>
            </a:pPr>
            <a:endParaRPr lang="en-IN" dirty="0"/>
          </a:p>
          <a:p>
            <a:pPr marL="0" indent="0">
              <a:buNone/>
            </a:pPr>
            <a:r>
              <a:rPr lang="en-IN" dirty="0" smtClean="0"/>
              <a:t>Find </a:t>
            </a:r>
            <a:r>
              <a:rPr lang="en-IN" dirty="0"/>
              <a:t>all persons who have visited India or know Hindi</a:t>
            </a:r>
          </a:p>
          <a:p>
            <a:pPr marL="0" indent="0">
              <a:spcBef>
                <a:spcPts val="0"/>
              </a:spcBef>
              <a:buNone/>
              <a:tabLst>
                <a:tab pos="465138" algn="l"/>
                <a:tab pos="914400" algn="l"/>
                <a:tab pos="1379538" algn="l"/>
              </a:tabLst>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{$or: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'India'},</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{'languages.name': 'Hindi</a:t>
            </a:r>
            <a:r>
              <a:rPr lang="en-IN" sz="2000" dirty="0" smtClean="0">
                <a:latin typeface="Consolas" pitchFamily="49" charset="0"/>
                <a:cs typeface="Consolas" pitchFamily="49" charset="0"/>
              </a:rPr>
              <a:t>'} ] </a:t>
            </a:r>
            <a:r>
              <a:rPr lang="en-IN" sz="2000" dirty="0">
                <a:latin typeface="Consolas" pitchFamily="49" charset="0"/>
                <a:cs typeface="Consolas" pitchFamily="49" charset="0"/>
              </a:rPr>
              <a:t>},</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{name: 1,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1, languages: 1, _id: 0}</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).pretty()</a:t>
            </a:r>
          </a:p>
        </p:txBody>
      </p:sp>
    </p:spTree>
    <p:extLst>
      <p:ext uri="{BB962C8B-B14F-4D97-AF65-F5344CB8AC3E}">
        <p14:creationId xmlns:p14="http://schemas.microsoft.com/office/powerpoint/2010/main" val="11533636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$and Operator</a:t>
            </a:r>
            <a:endParaRPr lang="en-IN" dirty="0"/>
          </a:p>
        </p:txBody>
      </p:sp>
      <p:sp>
        <p:nvSpPr>
          <p:cNvPr id="3" name="Content Placeholder 2"/>
          <p:cNvSpPr>
            <a:spLocks noGrp="1"/>
          </p:cNvSpPr>
          <p:nvPr>
            <p:ph idx="1"/>
          </p:nvPr>
        </p:nvSpPr>
        <p:spPr/>
        <p:txBody>
          <a:bodyPr/>
          <a:lstStyle/>
          <a:p>
            <a:pPr marL="0" indent="0">
              <a:buNone/>
              <a:tabLst>
                <a:tab pos="465138" algn="l"/>
                <a:tab pos="914400" algn="l"/>
                <a:tab pos="1379538" algn="l"/>
              </a:tabLst>
            </a:pPr>
            <a:r>
              <a:rPr lang="en-IN" dirty="0"/>
              <a:t>Find all persons who have visited India and know Hindi</a:t>
            </a:r>
          </a:p>
          <a:p>
            <a:pPr marL="0" indent="0">
              <a:spcBef>
                <a:spcPts val="0"/>
              </a:spcBef>
              <a:buNone/>
              <a:tabLst>
                <a:tab pos="465138" algn="l"/>
                <a:tab pos="914400" algn="l"/>
                <a:tab pos="1379538" algn="l"/>
              </a:tabLst>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{$and: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'India'},</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{'languages.name': 'Hindi'}</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{name: 1,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1, languages: 1, _id: 0}</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).pretty()</a:t>
            </a:r>
          </a:p>
          <a:p>
            <a:pPr marL="0" indent="0">
              <a:buNone/>
              <a:tabLst>
                <a:tab pos="465138" algn="l"/>
                <a:tab pos="914400" algn="l"/>
                <a:tab pos="1379538" algn="l"/>
              </a:tabLst>
            </a:pPr>
            <a:endParaRPr lang="en-IN" dirty="0"/>
          </a:p>
          <a:p>
            <a:pPr marL="0" indent="0">
              <a:buNone/>
              <a:tabLst>
                <a:tab pos="465138" algn="l"/>
                <a:tab pos="914400" algn="l"/>
                <a:tab pos="1379538" algn="l"/>
              </a:tabLst>
            </a:pPr>
            <a:endParaRPr lang="en-IN" dirty="0"/>
          </a:p>
        </p:txBody>
      </p:sp>
    </p:spTree>
    <p:extLst>
      <p:ext uri="{BB962C8B-B14F-4D97-AF65-F5344CB8AC3E}">
        <p14:creationId xmlns:p14="http://schemas.microsoft.com/office/powerpoint/2010/main" val="1363461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Querying Multiple Fields on an Array</a:t>
            </a:r>
            <a:endParaRPr lang="en-IN" dirty="0"/>
          </a:p>
        </p:txBody>
      </p:sp>
      <p:sp>
        <p:nvSpPr>
          <p:cNvPr id="3" name="Content Placeholder 2"/>
          <p:cNvSpPr>
            <a:spLocks noGrp="1"/>
          </p:cNvSpPr>
          <p:nvPr>
            <p:ph idx="1"/>
          </p:nvPr>
        </p:nvSpPr>
        <p:spPr/>
        <p:txBody>
          <a:bodyPr/>
          <a:lstStyle/>
          <a:p>
            <a:pPr marL="0" indent="0">
              <a:buNone/>
              <a:tabLst>
                <a:tab pos="465138" algn="l"/>
                <a:tab pos="914400" algn="l"/>
                <a:tab pos="1379538" algn="l"/>
              </a:tabLst>
            </a:pPr>
            <a:r>
              <a:rPr lang="en-IN" dirty="0" smtClean="0"/>
              <a:t>Find </a:t>
            </a:r>
            <a:r>
              <a:rPr lang="en-IN" dirty="0"/>
              <a:t>all persons who are fluent in English.</a:t>
            </a:r>
          </a:p>
          <a:p>
            <a:pPr marL="0" indent="0">
              <a:buNone/>
              <a:tabLst>
                <a:tab pos="465138" algn="l"/>
                <a:tab pos="914400" algn="l"/>
                <a:tab pos="1379538" algn="l"/>
              </a:tabLst>
            </a:pPr>
            <a:r>
              <a:rPr lang="en-IN" dirty="0" smtClean="0"/>
              <a:t>The </a:t>
            </a:r>
            <a:r>
              <a:rPr lang="en-IN" dirty="0"/>
              <a:t>following is incorrect: it will find all persons who know English and are fluent in any one </a:t>
            </a:r>
            <a:r>
              <a:rPr lang="en-IN" dirty="0" smtClean="0"/>
              <a:t>language.</a:t>
            </a:r>
            <a:endParaRPr lang="en-IN" dirty="0"/>
          </a:p>
          <a:p>
            <a:pPr marL="0" indent="0">
              <a:spcBef>
                <a:spcPts val="0"/>
              </a:spcBef>
              <a:buNone/>
              <a:tabLst>
                <a:tab pos="465138" algn="l"/>
                <a:tab pos="914400" algn="l"/>
                <a:tab pos="1379538" algn="l"/>
              </a:tabLst>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{$and: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{'languages.name': 'English'},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a:t>
            </a:r>
            <a:r>
              <a:rPr lang="en-IN" sz="2000" dirty="0" err="1">
                <a:latin typeface="Consolas" pitchFamily="49" charset="0"/>
                <a:cs typeface="Consolas" pitchFamily="49" charset="0"/>
              </a:rPr>
              <a:t>languages.proficiency</a:t>
            </a:r>
            <a:r>
              <a:rPr lang="en-IN" sz="2000" dirty="0">
                <a:latin typeface="Consolas" pitchFamily="49" charset="0"/>
                <a:cs typeface="Consolas" pitchFamily="49" charset="0"/>
              </a:rPr>
              <a:t>': 'Fluent'} ] },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{name: 1, languages: 1, _id: 0}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).pretty()</a:t>
            </a:r>
          </a:p>
        </p:txBody>
      </p:sp>
    </p:spTree>
    <p:extLst>
      <p:ext uri="{BB962C8B-B14F-4D97-AF65-F5344CB8AC3E}">
        <p14:creationId xmlns:p14="http://schemas.microsoft.com/office/powerpoint/2010/main" val="21913624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Querying Multiple Fields on an Array</a:t>
            </a:r>
          </a:p>
        </p:txBody>
      </p:sp>
      <p:sp>
        <p:nvSpPr>
          <p:cNvPr id="3" name="Content Placeholder 2"/>
          <p:cNvSpPr>
            <a:spLocks noGrp="1"/>
          </p:cNvSpPr>
          <p:nvPr>
            <p:ph idx="1"/>
          </p:nvPr>
        </p:nvSpPr>
        <p:spPr/>
        <p:txBody>
          <a:bodyPr/>
          <a:lstStyle/>
          <a:p>
            <a:pPr marL="0" indent="0">
              <a:buNone/>
              <a:tabLst>
                <a:tab pos="465138" algn="l"/>
                <a:tab pos="914400" algn="l"/>
                <a:tab pos="1379538" algn="l"/>
              </a:tabLst>
            </a:pPr>
            <a:r>
              <a:rPr lang="en-IN" dirty="0" smtClean="0"/>
              <a:t>What </a:t>
            </a:r>
            <a:r>
              <a:rPr lang="en-IN" dirty="0"/>
              <a:t>we need is to compare language name and proficiency level within the same array element. This is the right query:</a:t>
            </a:r>
          </a:p>
          <a:p>
            <a:pPr marL="0" indent="0">
              <a:spcBef>
                <a:spcPts val="0"/>
              </a:spcBef>
              <a:buNone/>
              <a:tabLst>
                <a:tab pos="465138" algn="l"/>
                <a:tab pos="914400" algn="l"/>
                <a:tab pos="1379538" algn="l"/>
              </a:tabLst>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{languages: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a:t>
            </a:r>
            <a:r>
              <a:rPr lang="en-IN" sz="2000" dirty="0" err="1">
                <a:latin typeface="Consolas" pitchFamily="49" charset="0"/>
                <a:cs typeface="Consolas" pitchFamily="49" charset="0"/>
              </a:rPr>
              <a:t>elemMatch</a:t>
            </a:r>
            <a:r>
              <a:rPr lang="en-IN" sz="2000" dirty="0">
                <a:latin typeface="Consolas" pitchFamily="49" charset="0"/>
                <a:cs typeface="Consolas" pitchFamily="49" charset="0"/>
              </a:rPr>
              <a:t>: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{name: 'English', proficiency: 'Fluent'} }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{name: 1, languages: 1, _id: 0}</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).pretty()</a:t>
            </a:r>
          </a:p>
        </p:txBody>
      </p:sp>
    </p:spTree>
    <p:extLst>
      <p:ext uri="{BB962C8B-B14F-4D97-AF65-F5344CB8AC3E}">
        <p14:creationId xmlns:p14="http://schemas.microsoft.com/office/powerpoint/2010/main" val="11118831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Multiple Fields on an Array</a:t>
            </a:r>
            <a:endParaRPr lang="en-IN" dirty="0"/>
          </a:p>
        </p:txBody>
      </p:sp>
      <p:sp>
        <p:nvSpPr>
          <p:cNvPr id="3" name="Content Placeholder 2"/>
          <p:cNvSpPr>
            <a:spLocks noGrp="1"/>
          </p:cNvSpPr>
          <p:nvPr>
            <p:ph idx="1"/>
          </p:nvPr>
        </p:nvSpPr>
        <p:spPr/>
        <p:txBody>
          <a:bodyPr/>
          <a:lstStyle/>
          <a:p>
            <a:pPr marL="0" indent="0">
              <a:buNone/>
              <a:tabLst>
                <a:tab pos="465138" algn="l"/>
                <a:tab pos="914400" algn="l"/>
                <a:tab pos="1379538" algn="l"/>
              </a:tabLst>
            </a:pPr>
            <a:r>
              <a:rPr lang="en-IN" dirty="0"/>
              <a:t>Find all persons with fluency in English or Hindi</a:t>
            </a:r>
          </a:p>
          <a:p>
            <a:pPr marL="0" indent="0">
              <a:spcBef>
                <a:spcPts val="0"/>
              </a:spcBef>
              <a:buNone/>
              <a:tabLst>
                <a:tab pos="465138" algn="l"/>
                <a:tab pos="914400" algn="l"/>
                <a:tab pos="1379538" algn="l"/>
              </a:tabLst>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{languages: {$</a:t>
            </a:r>
            <a:r>
              <a:rPr lang="en-IN" sz="2000" dirty="0" err="1">
                <a:latin typeface="Consolas" pitchFamily="49" charset="0"/>
                <a:cs typeface="Consolas" pitchFamily="49" charset="0"/>
              </a:rPr>
              <a:t>elemMatch</a:t>
            </a:r>
            <a:r>
              <a:rPr lang="en-IN" sz="2000" dirty="0">
                <a:latin typeface="Consolas" pitchFamily="49" charset="0"/>
                <a:cs typeface="Consolas" pitchFamily="49" charset="0"/>
              </a:rPr>
              <a:t>: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name: {$in: ['English', 'Hindi'] },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proficiency: 'Fluent'</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 }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{name: 1, languages: 1, _id: 0}</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).pretty()</a:t>
            </a:r>
          </a:p>
          <a:p>
            <a:pPr marL="0" indent="0">
              <a:buNone/>
              <a:tabLst>
                <a:tab pos="465138" algn="l"/>
                <a:tab pos="914400" algn="l"/>
                <a:tab pos="1379538" algn="l"/>
              </a:tabLst>
            </a:pPr>
            <a:endParaRPr lang="en-IN" dirty="0">
              <a:latin typeface="Consolas" pitchFamily="49" charset="0"/>
              <a:cs typeface="Consolas" pitchFamily="49" charset="0"/>
            </a:endParaRPr>
          </a:p>
          <a:p>
            <a:endParaRPr lang="en-IN" dirty="0">
              <a:latin typeface="Consolas" pitchFamily="49" charset="0"/>
              <a:cs typeface="Consolas" pitchFamily="49" charset="0"/>
            </a:endParaRPr>
          </a:p>
        </p:txBody>
      </p:sp>
    </p:spTree>
    <p:extLst>
      <p:ext uri="{BB962C8B-B14F-4D97-AF65-F5344CB8AC3E}">
        <p14:creationId xmlns:p14="http://schemas.microsoft.com/office/powerpoint/2010/main" val="16874732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Querying Multiple Fields on an Array</a:t>
            </a:r>
          </a:p>
        </p:txBody>
      </p:sp>
      <p:sp>
        <p:nvSpPr>
          <p:cNvPr id="3" name="Content Placeholder 2"/>
          <p:cNvSpPr>
            <a:spLocks noGrp="1"/>
          </p:cNvSpPr>
          <p:nvPr>
            <p:ph idx="1"/>
          </p:nvPr>
        </p:nvSpPr>
        <p:spPr/>
        <p:txBody>
          <a:bodyPr/>
          <a:lstStyle/>
          <a:p>
            <a:pPr marL="0" indent="0">
              <a:buNone/>
              <a:tabLst>
                <a:tab pos="465138" algn="l"/>
                <a:tab pos="914400" algn="l"/>
                <a:tab pos="1379538" algn="l"/>
              </a:tabLst>
            </a:pPr>
            <a:r>
              <a:rPr lang="en-IN" dirty="0" smtClean="0"/>
              <a:t>Find </a:t>
            </a:r>
            <a:r>
              <a:rPr lang="en-IN" dirty="0"/>
              <a:t>all persons who have visited India and are fluent in Hindi</a:t>
            </a:r>
          </a:p>
          <a:p>
            <a:pPr marL="0" indent="0">
              <a:spcBef>
                <a:spcPts val="0"/>
              </a:spcBef>
              <a:buNone/>
              <a:tabLst>
                <a:tab pos="465138" algn="l"/>
                <a:tab pos="914400" algn="l"/>
                <a:tab pos="1379538" algn="l"/>
              </a:tabLst>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'India', </a:t>
            </a:r>
            <a:endParaRPr lang="en-IN" sz="2000" dirty="0" smtClean="0">
              <a:latin typeface="Consolas" pitchFamily="49" charset="0"/>
              <a:cs typeface="Consolas" pitchFamily="49" charset="0"/>
            </a:endParaRPr>
          </a:p>
          <a:p>
            <a:pPr marL="0" indent="0">
              <a:spcBef>
                <a:spcPts val="0"/>
              </a:spcBef>
              <a:buNone/>
              <a:tabLst>
                <a:tab pos="465138" algn="l"/>
                <a:tab pos="914400" algn="l"/>
                <a:tab pos="1379538" algn="l"/>
              </a:tabLst>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languages</a:t>
            </a:r>
            <a:r>
              <a:rPr lang="en-IN" sz="2000" dirty="0">
                <a:latin typeface="Consolas" pitchFamily="49" charset="0"/>
                <a:cs typeface="Consolas" pitchFamily="49" charset="0"/>
              </a:rPr>
              <a:t>: {$</a:t>
            </a:r>
            <a:r>
              <a:rPr lang="en-IN" sz="2000" dirty="0" err="1">
                <a:latin typeface="Consolas" pitchFamily="49" charset="0"/>
                <a:cs typeface="Consolas" pitchFamily="49" charset="0"/>
              </a:rPr>
              <a:t>elemMatch</a:t>
            </a:r>
            <a:r>
              <a:rPr lang="en-IN" sz="2000" dirty="0">
                <a:latin typeface="Consolas" pitchFamily="49" charset="0"/>
                <a:cs typeface="Consolas" pitchFamily="49" charset="0"/>
              </a:rPr>
              <a:t>: </a:t>
            </a:r>
            <a:endParaRPr lang="en-IN" sz="2000" dirty="0" smtClean="0">
              <a:latin typeface="Consolas" pitchFamily="49" charset="0"/>
              <a:cs typeface="Consolas" pitchFamily="49" charset="0"/>
            </a:endParaRPr>
          </a:p>
          <a:p>
            <a:pPr marL="0" indent="0">
              <a:spcBef>
                <a:spcPts val="0"/>
              </a:spcBef>
              <a:buNone/>
              <a:tabLst>
                <a:tab pos="465138" algn="l"/>
                <a:tab pos="914400" algn="l"/>
                <a:tab pos="1379538" algn="l"/>
              </a:tabLst>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name: 'Hindi', proficiency: 'Fluent'} } },</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	{name: 1,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1, languages: 1, _id: 0}</a:t>
            </a:r>
          </a:p>
          <a:p>
            <a:pPr marL="0" indent="0">
              <a:spcBef>
                <a:spcPts val="0"/>
              </a:spcBef>
              <a:buNone/>
              <a:tabLst>
                <a:tab pos="465138" algn="l"/>
                <a:tab pos="914400" algn="l"/>
                <a:tab pos="1379538" algn="l"/>
              </a:tabLst>
            </a:pPr>
            <a:r>
              <a:rPr lang="en-IN" sz="2000" dirty="0">
                <a:latin typeface="Consolas" pitchFamily="49" charset="0"/>
                <a:cs typeface="Consolas" pitchFamily="49" charset="0"/>
              </a:rPr>
              <a:t>)</a:t>
            </a:r>
          </a:p>
          <a:p>
            <a:pPr marL="0" indent="0">
              <a:buNone/>
              <a:tabLst>
                <a:tab pos="465138" algn="l"/>
                <a:tab pos="914400" algn="l"/>
                <a:tab pos="1379538" algn="l"/>
              </a:tabLst>
            </a:pPr>
            <a:endParaRPr lang="en-IN" dirty="0"/>
          </a:p>
        </p:txBody>
      </p:sp>
    </p:spTree>
    <p:extLst>
      <p:ext uri="{BB962C8B-B14F-4D97-AF65-F5344CB8AC3E}">
        <p14:creationId xmlns:p14="http://schemas.microsoft.com/office/powerpoint/2010/main" val="3144112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Applications Require…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solidFill>
                  <a:schemeClr val="bg2"/>
                </a:solidFill>
              </a:rPr>
              <a:t>Storage and handling of huge volumes of data</a:t>
            </a:r>
          </a:p>
          <a:p>
            <a:pPr marL="457200" indent="-457200">
              <a:buFont typeface="+mj-lt"/>
              <a:buAutoNum type="arabicPeriod"/>
            </a:pPr>
            <a:r>
              <a:rPr lang="en-US" dirty="0" smtClean="0"/>
              <a:t>Very </a:t>
            </a:r>
            <a:r>
              <a:rPr lang="en-US" dirty="0"/>
              <a:t>high level of </a:t>
            </a:r>
            <a:r>
              <a:rPr lang="en-US" dirty="0" smtClean="0"/>
              <a:t>performance</a:t>
            </a:r>
          </a:p>
          <a:p>
            <a:pPr lvl="1"/>
            <a:r>
              <a:rPr lang="en-US" dirty="0"/>
              <a:t>RDBMS: Lack of linear performance</a:t>
            </a:r>
          </a:p>
          <a:p>
            <a:pPr lvl="1"/>
            <a:r>
              <a:rPr lang="en-US" dirty="0"/>
              <a:t>Normalized tables lead to many joins =&gt; drop in </a:t>
            </a:r>
            <a:r>
              <a:rPr lang="en-US" dirty="0" smtClean="0"/>
              <a:t>performance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752205"/>
            <a:ext cx="7172016" cy="4105795"/>
          </a:xfrm>
          <a:prstGeom prst="rect">
            <a:avLst/>
          </a:prstGeom>
        </p:spPr>
      </p:pic>
    </p:spTree>
    <p:extLst>
      <p:ext uri="{BB962C8B-B14F-4D97-AF65-F5344CB8AC3E}">
        <p14:creationId xmlns:p14="http://schemas.microsoft.com/office/powerpoint/2010/main" val="35342831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Another Query Example</a:t>
            </a:r>
            <a:endParaRPr lang="en-IN" dirty="0"/>
          </a:p>
        </p:txBody>
      </p:sp>
      <p:sp>
        <p:nvSpPr>
          <p:cNvPr id="3" name="Content Placeholder 2"/>
          <p:cNvSpPr>
            <a:spLocks noGrp="1"/>
          </p:cNvSpPr>
          <p:nvPr>
            <p:ph idx="1"/>
          </p:nvPr>
        </p:nvSpPr>
        <p:spPr/>
        <p:txBody>
          <a:bodyPr/>
          <a:lstStyle/>
          <a:p>
            <a:pPr marL="0" indent="0">
              <a:buNone/>
            </a:pPr>
            <a:r>
              <a:rPr lang="en-IN" dirty="0" smtClean="0"/>
              <a:t>All </a:t>
            </a:r>
            <a:r>
              <a:rPr lang="en-IN" dirty="0"/>
              <a:t>males born before 1970 and all females born before 1980.</a:t>
            </a:r>
          </a:p>
          <a:p>
            <a:pPr marL="0" indent="0">
              <a:spcBef>
                <a:spcPts val="0"/>
              </a:spcBef>
              <a:buNone/>
              <a:tabLst>
                <a:tab pos="465138" algn="l"/>
                <a:tab pos="914400" algn="l"/>
                <a:tab pos="1379538" algn="l"/>
                <a:tab pos="1828800" algn="l"/>
              </a:tabLst>
            </a:pP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p>
          <a:p>
            <a:pPr marL="0" indent="0">
              <a:spcBef>
                <a:spcPts val="0"/>
              </a:spcBef>
              <a:buNone/>
              <a:tabLst>
                <a:tab pos="465138" algn="l"/>
                <a:tab pos="914400" algn="l"/>
                <a:tab pos="1379538" algn="l"/>
                <a:tab pos="1828800" algn="l"/>
              </a:tabLst>
            </a:pPr>
            <a:r>
              <a:rPr lang="en-IN" sz="2000" dirty="0">
                <a:latin typeface="Consolas" pitchFamily="49" charset="0"/>
                <a:cs typeface="Consolas" pitchFamily="49" charset="0"/>
              </a:rPr>
              <a:t>	{$or: [</a:t>
            </a:r>
          </a:p>
          <a:p>
            <a:pPr marL="0" indent="0">
              <a:spcBef>
                <a:spcPts val="0"/>
              </a:spcBef>
              <a:buNone/>
              <a:tabLst>
                <a:tab pos="465138" algn="l"/>
                <a:tab pos="914400" algn="l"/>
                <a:tab pos="1379538" algn="l"/>
                <a:tab pos="1828800" algn="l"/>
              </a:tabLst>
            </a:pPr>
            <a:r>
              <a:rPr lang="en-IN" sz="2000" dirty="0">
                <a:latin typeface="Consolas" pitchFamily="49" charset="0"/>
                <a:cs typeface="Consolas" pitchFamily="49" charset="0"/>
              </a:rPr>
              <a:t>		{gender: 'M', </a:t>
            </a:r>
            <a:r>
              <a:rPr lang="en-IN" sz="2000" dirty="0" err="1">
                <a:latin typeface="Consolas" pitchFamily="49" charset="0"/>
                <a:cs typeface="Consolas" pitchFamily="49" charset="0"/>
              </a:rPr>
              <a:t>yearOfBirth</a:t>
            </a:r>
            <a:r>
              <a:rPr lang="en-IN" sz="2000" dirty="0">
                <a:latin typeface="Consolas" pitchFamily="49" charset="0"/>
                <a:cs typeface="Consolas" pitchFamily="49" charset="0"/>
              </a:rPr>
              <a:t>: {$</a:t>
            </a:r>
            <a:r>
              <a:rPr lang="en-IN" sz="2000" dirty="0" err="1">
                <a:latin typeface="Consolas" pitchFamily="49" charset="0"/>
                <a:cs typeface="Consolas" pitchFamily="49" charset="0"/>
              </a:rPr>
              <a:t>lt</a:t>
            </a:r>
            <a:r>
              <a:rPr lang="en-IN" sz="2000" dirty="0">
                <a:latin typeface="Consolas" pitchFamily="49" charset="0"/>
                <a:cs typeface="Consolas" pitchFamily="49" charset="0"/>
              </a:rPr>
              <a:t>: 1970} },</a:t>
            </a:r>
          </a:p>
          <a:p>
            <a:pPr marL="0" indent="0">
              <a:spcBef>
                <a:spcPts val="0"/>
              </a:spcBef>
              <a:buNone/>
              <a:tabLst>
                <a:tab pos="465138" algn="l"/>
                <a:tab pos="914400" algn="l"/>
                <a:tab pos="1379538" algn="l"/>
                <a:tab pos="1828800" algn="l"/>
              </a:tabLst>
            </a:pPr>
            <a:r>
              <a:rPr lang="en-IN" sz="2000" dirty="0">
                <a:latin typeface="Consolas" pitchFamily="49" charset="0"/>
                <a:cs typeface="Consolas" pitchFamily="49" charset="0"/>
              </a:rPr>
              <a:t>		{gender: 'F', </a:t>
            </a:r>
            <a:r>
              <a:rPr lang="en-IN" sz="2000" dirty="0" err="1">
                <a:latin typeface="Consolas" pitchFamily="49" charset="0"/>
                <a:cs typeface="Consolas" pitchFamily="49" charset="0"/>
              </a:rPr>
              <a:t>yearOfBirth</a:t>
            </a:r>
            <a:r>
              <a:rPr lang="en-IN" sz="2000" dirty="0">
                <a:latin typeface="Consolas" pitchFamily="49" charset="0"/>
                <a:cs typeface="Consolas" pitchFamily="49" charset="0"/>
              </a:rPr>
              <a:t>: {$</a:t>
            </a:r>
            <a:r>
              <a:rPr lang="en-IN" sz="2000" dirty="0" err="1">
                <a:latin typeface="Consolas" pitchFamily="49" charset="0"/>
                <a:cs typeface="Consolas" pitchFamily="49" charset="0"/>
              </a:rPr>
              <a:t>lt</a:t>
            </a:r>
            <a:r>
              <a:rPr lang="en-IN" sz="2000" dirty="0">
                <a:latin typeface="Consolas" pitchFamily="49" charset="0"/>
                <a:cs typeface="Consolas" pitchFamily="49" charset="0"/>
              </a:rPr>
              <a:t>: 1980} }</a:t>
            </a:r>
          </a:p>
          <a:p>
            <a:pPr marL="0" indent="0">
              <a:spcBef>
                <a:spcPts val="0"/>
              </a:spcBef>
              <a:buNone/>
              <a:tabLst>
                <a:tab pos="465138" algn="l"/>
                <a:tab pos="914400" algn="l"/>
                <a:tab pos="1379538" algn="l"/>
                <a:tab pos="1828800" algn="l"/>
              </a:tabLst>
            </a:pPr>
            <a:r>
              <a:rPr lang="en-IN" sz="2000" dirty="0">
                <a:latin typeface="Consolas" pitchFamily="49" charset="0"/>
                <a:cs typeface="Consolas" pitchFamily="49" charset="0"/>
              </a:rPr>
              <a:t>	] },</a:t>
            </a:r>
          </a:p>
          <a:p>
            <a:pPr marL="0" indent="0">
              <a:spcBef>
                <a:spcPts val="0"/>
              </a:spcBef>
              <a:buNone/>
              <a:tabLst>
                <a:tab pos="465138" algn="l"/>
                <a:tab pos="914400" algn="l"/>
                <a:tab pos="1379538" algn="l"/>
                <a:tab pos="1828800" algn="l"/>
              </a:tabLst>
            </a:pPr>
            <a:r>
              <a:rPr lang="en-IN" sz="2000" dirty="0">
                <a:latin typeface="Consolas" pitchFamily="49" charset="0"/>
                <a:cs typeface="Consolas" pitchFamily="49" charset="0"/>
              </a:rPr>
              <a:t>	{name: 1, gender: 1, </a:t>
            </a:r>
            <a:r>
              <a:rPr lang="en-IN" sz="2000" dirty="0" err="1">
                <a:latin typeface="Consolas" pitchFamily="49" charset="0"/>
                <a:cs typeface="Consolas" pitchFamily="49" charset="0"/>
              </a:rPr>
              <a:t>yearOfBirth</a:t>
            </a:r>
            <a:r>
              <a:rPr lang="en-IN" sz="2000" dirty="0">
                <a:latin typeface="Consolas" pitchFamily="49" charset="0"/>
                <a:cs typeface="Consolas" pitchFamily="49" charset="0"/>
              </a:rPr>
              <a:t>: 1, _id: 0}</a:t>
            </a:r>
          </a:p>
          <a:p>
            <a:pPr marL="0" indent="0">
              <a:spcBef>
                <a:spcPts val="0"/>
              </a:spcBef>
              <a:buNone/>
              <a:tabLst>
                <a:tab pos="465138" algn="l"/>
                <a:tab pos="914400" algn="l"/>
                <a:tab pos="1379538" algn="l"/>
                <a:tab pos="1828800" algn="l"/>
              </a:tabLst>
            </a:pPr>
            <a:r>
              <a:rPr lang="en-IN" sz="2000" dirty="0" smtClean="0">
                <a:latin typeface="Consolas" pitchFamily="49" charset="0"/>
                <a:cs typeface="Consolas" pitchFamily="49" charset="0"/>
              </a:rPr>
              <a:t>)</a:t>
            </a:r>
          </a:p>
          <a:p>
            <a:pPr marL="0" indent="0">
              <a:buNone/>
              <a:tabLst>
                <a:tab pos="465138" algn="l"/>
                <a:tab pos="914400" algn="l"/>
                <a:tab pos="1379538" algn="l"/>
                <a:tab pos="1828800" algn="l"/>
              </a:tabLst>
            </a:pPr>
            <a:endParaRPr lang="en-IN" dirty="0" err="1">
              <a:latin typeface="Consolas" pitchFamily="49" charset="0"/>
              <a:cs typeface="Consolas" pitchFamily="49" charset="0"/>
            </a:endParaRPr>
          </a:p>
        </p:txBody>
      </p:sp>
    </p:spTree>
    <p:extLst>
      <p:ext uri="{BB962C8B-B14F-4D97-AF65-F5344CB8AC3E}">
        <p14:creationId xmlns:p14="http://schemas.microsoft.com/office/powerpoint/2010/main" val="3731980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Expression Matching</a:t>
            </a:r>
            <a:endParaRPr lang="en-IN" dirty="0"/>
          </a:p>
        </p:txBody>
      </p:sp>
      <p:sp>
        <p:nvSpPr>
          <p:cNvPr id="3" name="Content Placeholder 2"/>
          <p:cNvSpPr>
            <a:spLocks noGrp="1"/>
          </p:cNvSpPr>
          <p:nvPr>
            <p:ph idx="1"/>
          </p:nvPr>
        </p:nvSpPr>
        <p:spPr/>
        <p:txBody>
          <a:bodyPr/>
          <a:lstStyle/>
          <a:p>
            <a:r>
              <a:rPr lang="en-IN" dirty="0" smtClean="0"/>
              <a:t>Find people whose first </a:t>
            </a:r>
            <a:r>
              <a:rPr lang="en-IN" dirty="0"/>
              <a:t>name contains the letter “a”</a:t>
            </a:r>
            <a:br>
              <a:rPr lang="en-IN" dirty="0"/>
            </a:b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a:t>
            </a:r>
            <a:br>
              <a:rPr lang="en-IN" sz="2000" dirty="0" smtClean="0">
                <a:latin typeface="Consolas" pitchFamily="49" charset="0"/>
                <a:cs typeface="Consolas" pitchFamily="49" charset="0"/>
              </a:rPr>
            </a:br>
            <a:r>
              <a:rPr lang="en-IN" sz="2000" dirty="0" smtClean="0">
                <a:latin typeface="Consolas" pitchFamily="49" charset="0"/>
                <a:cs typeface="Consolas" pitchFamily="49" charset="0"/>
              </a:rPr>
              <a:t>	{</a:t>
            </a:r>
            <a:r>
              <a:rPr lang="en-IN" sz="2000" dirty="0">
                <a:latin typeface="Consolas" pitchFamily="49" charset="0"/>
                <a:cs typeface="Consolas" pitchFamily="49" charset="0"/>
              </a:rPr>
              <a:t>'</a:t>
            </a:r>
            <a:r>
              <a:rPr lang="en-IN" sz="2000" dirty="0" err="1">
                <a:latin typeface="Consolas" pitchFamily="49" charset="0"/>
                <a:cs typeface="Consolas" pitchFamily="49" charset="0"/>
              </a:rPr>
              <a:t>name.first</a:t>
            </a:r>
            <a:r>
              <a:rPr lang="en-IN" sz="2000" dirty="0">
                <a:latin typeface="Consolas" pitchFamily="49" charset="0"/>
                <a:cs typeface="Consolas" pitchFamily="49" charset="0"/>
              </a:rPr>
              <a:t>': /a/}, {name: true, _id: false</a:t>
            </a:r>
            <a:r>
              <a:rPr lang="en-IN" sz="2000" dirty="0" smtClean="0">
                <a:latin typeface="Consolas" pitchFamily="49" charset="0"/>
                <a:cs typeface="Consolas" pitchFamily="49" charset="0"/>
              </a:rPr>
              <a:t>})</a:t>
            </a:r>
          </a:p>
          <a:p>
            <a:endParaRPr lang="en-IN" dirty="0" smtClean="0"/>
          </a:p>
          <a:p>
            <a:r>
              <a:rPr lang="en-IN" dirty="0" smtClean="0"/>
              <a:t>Where first </a:t>
            </a:r>
            <a:r>
              <a:rPr lang="en-IN" dirty="0"/>
              <a:t>name begins with ‘A’</a:t>
            </a:r>
            <a:br>
              <a:rPr lang="en-IN" dirty="0"/>
            </a:br>
            <a:r>
              <a:rPr lang="en-IN" sz="2000" dirty="0" err="1">
                <a:latin typeface="Consolas" pitchFamily="49" charset="0"/>
                <a:cs typeface="Consolas" pitchFamily="49" charset="0"/>
              </a:rPr>
              <a:t>db.persons.find</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a:t>
            </a:r>
            <a:br>
              <a:rPr lang="en-IN" sz="2000" dirty="0" smtClean="0">
                <a:latin typeface="Consolas" pitchFamily="49" charset="0"/>
                <a:cs typeface="Consolas" pitchFamily="49" charset="0"/>
              </a:rPr>
            </a:br>
            <a:r>
              <a:rPr lang="en-IN" sz="2000" dirty="0" smtClean="0">
                <a:latin typeface="Consolas" pitchFamily="49" charset="0"/>
                <a:cs typeface="Consolas" pitchFamily="49" charset="0"/>
              </a:rPr>
              <a:t>	{</a:t>
            </a:r>
            <a:r>
              <a:rPr lang="en-IN" sz="2000" dirty="0">
                <a:latin typeface="Consolas" pitchFamily="49" charset="0"/>
                <a:cs typeface="Consolas" pitchFamily="49" charset="0"/>
              </a:rPr>
              <a:t>'</a:t>
            </a:r>
            <a:r>
              <a:rPr lang="en-IN" sz="2000" dirty="0" err="1">
                <a:latin typeface="Consolas" pitchFamily="49" charset="0"/>
                <a:cs typeface="Consolas" pitchFamily="49" charset="0"/>
              </a:rPr>
              <a:t>name.first</a:t>
            </a:r>
            <a:r>
              <a:rPr lang="en-IN" sz="2000" dirty="0">
                <a:latin typeface="Consolas" pitchFamily="49" charset="0"/>
                <a:cs typeface="Consolas" pitchFamily="49" charset="0"/>
              </a:rPr>
              <a:t>': /^A/}, {name: true, _id: false</a:t>
            </a:r>
            <a:r>
              <a:rPr lang="en-IN" sz="2000" dirty="0" smtClean="0">
                <a:latin typeface="Consolas" pitchFamily="49" charset="0"/>
                <a:cs typeface="Consolas" pitchFamily="49" charset="0"/>
              </a:rPr>
              <a:t>})</a:t>
            </a:r>
          </a:p>
          <a:p>
            <a:endParaRPr lang="en-IN" dirty="0"/>
          </a:p>
          <a:p>
            <a:endParaRPr lang="en-IN" dirty="0"/>
          </a:p>
        </p:txBody>
      </p:sp>
    </p:spTree>
    <p:extLst>
      <p:ext uri="{BB962C8B-B14F-4D97-AF65-F5344CB8AC3E}">
        <p14:creationId xmlns:p14="http://schemas.microsoft.com/office/powerpoint/2010/main" val="1507631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the “$regex” operator</a:t>
            </a:r>
            <a:endParaRPr lang="en-IN" dirty="0"/>
          </a:p>
        </p:txBody>
      </p:sp>
      <p:sp>
        <p:nvSpPr>
          <p:cNvPr id="3" name="Content Placeholder 2"/>
          <p:cNvSpPr>
            <a:spLocks noGrp="1"/>
          </p:cNvSpPr>
          <p:nvPr>
            <p:ph idx="1"/>
          </p:nvPr>
        </p:nvSpPr>
        <p:spPr>
          <a:xfrm>
            <a:off x="533400" y="838200"/>
            <a:ext cx="8077200" cy="5638800"/>
          </a:xfrm>
        </p:spPr>
        <p:txBody>
          <a:bodyPr/>
          <a:lstStyle/>
          <a:p>
            <a:r>
              <a:rPr lang="en-IN" dirty="0" smtClean="0"/>
              <a:t>Where </a:t>
            </a:r>
            <a:r>
              <a:rPr lang="en-IN" dirty="0"/>
              <a:t>name begins </a:t>
            </a:r>
            <a:r>
              <a:rPr lang="en-IN" dirty="0" smtClean="0"/>
              <a:t>'Na'</a:t>
            </a:r>
            <a:br>
              <a:rPr lang="en-IN" dirty="0" smtClean="0"/>
            </a:br>
            <a:r>
              <a:rPr lang="en-IN" dirty="0" err="1" smtClean="0"/>
              <a:t>db.persons.find</a:t>
            </a:r>
            <a:r>
              <a:rPr lang="en-IN" dirty="0" smtClean="0"/>
              <a:t> </a:t>
            </a:r>
            <a:r>
              <a:rPr lang="en-IN" dirty="0"/>
              <a:t>({'</a:t>
            </a:r>
            <a:r>
              <a:rPr lang="en-IN" dirty="0" err="1"/>
              <a:t>name.first</a:t>
            </a:r>
            <a:r>
              <a:rPr lang="en-IN" dirty="0"/>
              <a:t>': {$regex: /^</a:t>
            </a:r>
            <a:r>
              <a:rPr lang="en-IN" dirty="0" err="1"/>
              <a:t>na</a:t>
            </a:r>
            <a:r>
              <a:rPr lang="en-IN" dirty="0"/>
              <a:t>/i}}, {name: </a:t>
            </a:r>
            <a:r>
              <a:rPr lang="en-IN" dirty="0" smtClean="0"/>
              <a:t>1, </a:t>
            </a:r>
            <a:r>
              <a:rPr lang="en-IN" dirty="0"/>
              <a:t>_id: 0</a:t>
            </a:r>
            <a:r>
              <a:rPr lang="en-IN" dirty="0" smtClean="0"/>
              <a:t>})</a:t>
            </a:r>
            <a:endParaRPr lang="en-IN" dirty="0"/>
          </a:p>
          <a:p>
            <a:endParaRPr lang="en-IN" dirty="0" smtClean="0"/>
          </a:p>
          <a:p>
            <a:r>
              <a:rPr lang="en-IN" dirty="0" smtClean="0"/>
              <a:t>Alternatively</a:t>
            </a:r>
            <a:br>
              <a:rPr lang="en-IN" dirty="0" smtClean="0"/>
            </a:br>
            <a:r>
              <a:rPr lang="en-IN" dirty="0" err="1" smtClean="0"/>
              <a:t>db.persons.find</a:t>
            </a:r>
            <a:r>
              <a:rPr lang="en-IN" dirty="0" smtClean="0"/>
              <a:t> </a:t>
            </a:r>
            <a:r>
              <a:rPr lang="en-IN" dirty="0"/>
              <a:t>({'</a:t>
            </a:r>
            <a:r>
              <a:rPr lang="en-IN" dirty="0" err="1"/>
              <a:t>name.first</a:t>
            </a:r>
            <a:r>
              <a:rPr lang="en-IN" dirty="0"/>
              <a:t>': {$regex: /^</a:t>
            </a:r>
            <a:r>
              <a:rPr lang="en-IN" dirty="0" err="1"/>
              <a:t>na</a:t>
            </a:r>
            <a:r>
              <a:rPr lang="en-IN" dirty="0"/>
              <a:t>/, $options: 'i'}}, {name: true, _id: false})</a:t>
            </a:r>
          </a:p>
          <a:p>
            <a:endParaRPr lang="en-IN" dirty="0"/>
          </a:p>
          <a:p>
            <a:r>
              <a:rPr lang="en-IN" dirty="0" smtClean="0"/>
              <a:t>Where </a:t>
            </a:r>
            <a:r>
              <a:rPr lang="en-IN" dirty="0"/>
              <a:t>name ends with </a:t>
            </a:r>
            <a:r>
              <a:rPr lang="en-IN" dirty="0" smtClean="0"/>
              <a:t>'</a:t>
            </a:r>
            <a:r>
              <a:rPr lang="en-IN" dirty="0" err="1" smtClean="0"/>
              <a:t>sh</a:t>
            </a:r>
            <a:r>
              <a:rPr lang="en-IN" dirty="0" smtClean="0"/>
              <a:t>'</a:t>
            </a:r>
            <a:br>
              <a:rPr lang="en-IN" dirty="0" smtClean="0"/>
            </a:br>
            <a:r>
              <a:rPr lang="en-IN" dirty="0" err="1" smtClean="0"/>
              <a:t>db.persons.find</a:t>
            </a:r>
            <a:r>
              <a:rPr lang="en-IN" dirty="0" smtClean="0"/>
              <a:t> </a:t>
            </a:r>
            <a:r>
              <a:rPr lang="en-IN" dirty="0"/>
              <a:t>({'</a:t>
            </a:r>
            <a:r>
              <a:rPr lang="en-IN" dirty="0" err="1"/>
              <a:t>name.first</a:t>
            </a:r>
            <a:r>
              <a:rPr lang="en-IN" dirty="0"/>
              <a:t>': {$regex: /</a:t>
            </a:r>
            <a:r>
              <a:rPr lang="en-IN" dirty="0" err="1"/>
              <a:t>sh</a:t>
            </a:r>
            <a:r>
              <a:rPr lang="en-IN" dirty="0"/>
              <a:t>$/}}, {name: true, _id: false})</a:t>
            </a:r>
          </a:p>
          <a:p>
            <a:endParaRPr lang="en-IN" dirty="0" smtClean="0"/>
          </a:p>
          <a:p>
            <a:r>
              <a:rPr lang="en-IN" dirty="0"/>
              <a:t>More details: </a:t>
            </a:r>
            <a:r>
              <a:rPr lang="en-IN" sz="2000" dirty="0"/>
              <a:t>http://docs.mongodb.org/manual/reference/operator/query/regex/</a:t>
            </a:r>
            <a:endParaRPr lang="en-IN" dirty="0"/>
          </a:p>
        </p:txBody>
      </p:sp>
    </p:spTree>
    <p:extLst>
      <p:ext uri="{BB962C8B-B14F-4D97-AF65-F5344CB8AC3E}">
        <p14:creationId xmlns:p14="http://schemas.microsoft.com/office/powerpoint/2010/main" val="34324166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Limiting Array Elements to Return</a:t>
            </a:r>
            <a:endParaRPr lang="en-IN" dirty="0"/>
          </a:p>
        </p:txBody>
      </p:sp>
      <p:sp>
        <p:nvSpPr>
          <p:cNvPr id="3" name="Content Placeholder 2"/>
          <p:cNvSpPr>
            <a:spLocks noGrp="1"/>
          </p:cNvSpPr>
          <p:nvPr>
            <p:ph idx="1"/>
          </p:nvPr>
        </p:nvSpPr>
        <p:spPr/>
        <p:txBody>
          <a:bodyPr/>
          <a:lstStyle/>
          <a:p>
            <a:pPr marL="0" indent="0">
              <a:buNone/>
              <a:tabLst>
                <a:tab pos="465138" algn="l"/>
                <a:tab pos="914400" algn="l"/>
              </a:tabLst>
            </a:pPr>
            <a:r>
              <a:rPr lang="en-IN" dirty="0" smtClean="0"/>
              <a:t>For </a:t>
            </a:r>
            <a:r>
              <a:rPr lang="en-IN" dirty="0"/>
              <a:t>all females, return their name and </a:t>
            </a:r>
            <a:r>
              <a:rPr lang="en-IN" dirty="0" smtClean="0"/>
              <a:t>three </a:t>
            </a:r>
            <a:r>
              <a:rPr lang="en-IN" dirty="0"/>
              <a:t>countries </a:t>
            </a:r>
            <a:r>
              <a:rPr lang="en-IN" dirty="0" smtClean="0"/>
              <a:t>visited </a:t>
            </a:r>
            <a:r>
              <a:rPr lang="en-IN" dirty="0"/>
              <a:t>by them</a:t>
            </a:r>
          </a:p>
          <a:p>
            <a:pPr marL="0" indent="0">
              <a:buNone/>
              <a:tabLst>
                <a:tab pos="465138" algn="l"/>
                <a:tab pos="914400" algn="l"/>
              </a:tabLst>
            </a:pPr>
            <a:r>
              <a:rPr lang="en-IN" dirty="0" err="1">
                <a:latin typeface="Consolas" pitchFamily="49" charset="0"/>
                <a:cs typeface="Consolas" pitchFamily="49" charset="0"/>
              </a:rPr>
              <a:t>db.persons.find</a:t>
            </a:r>
            <a:r>
              <a:rPr lang="en-IN" dirty="0">
                <a:latin typeface="Consolas" pitchFamily="49" charset="0"/>
                <a:cs typeface="Consolas" pitchFamily="49" charset="0"/>
              </a:rPr>
              <a:t> ( </a:t>
            </a:r>
            <a:endParaRPr lang="en-IN" dirty="0" smtClean="0">
              <a:latin typeface="Consolas" pitchFamily="49" charset="0"/>
              <a:cs typeface="Consolas" pitchFamily="49" charset="0"/>
            </a:endParaRPr>
          </a:p>
          <a:p>
            <a:pPr marL="0" indent="0">
              <a:buNone/>
              <a:tabLst>
                <a:tab pos="465138" algn="l"/>
                <a:tab pos="914400"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gender: 'F'}, </a:t>
            </a:r>
            <a:endParaRPr lang="en-IN" dirty="0" smtClean="0">
              <a:latin typeface="Consolas" pitchFamily="49" charset="0"/>
              <a:cs typeface="Consolas" pitchFamily="49" charset="0"/>
            </a:endParaRPr>
          </a:p>
          <a:p>
            <a:pPr marL="0" indent="0">
              <a:buNone/>
              <a:tabLst>
                <a:tab pos="465138" algn="l"/>
                <a:tab pos="914400"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name: 1, </a:t>
            </a:r>
            <a:r>
              <a:rPr lang="en-IN" dirty="0" err="1">
                <a:latin typeface="Consolas" pitchFamily="49" charset="0"/>
                <a:cs typeface="Consolas" pitchFamily="49" charset="0"/>
              </a:rPr>
              <a:t>countriesVisited</a:t>
            </a:r>
            <a:r>
              <a:rPr lang="en-IN" dirty="0">
                <a:latin typeface="Consolas" pitchFamily="49" charset="0"/>
                <a:cs typeface="Consolas" pitchFamily="49" charset="0"/>
              </a:rPr>
              <a:t>: {$slice: 3}, </a:t>
            </a:r>
            <a:endParaRPr lang="en-IN" dirty="0" smtClean="0">
              <a:latin typeface="Consolas" pitchFamily="49" charset="0"/>
              <a:cs typeface="Consolas" pitchFamily="49" charset="0"/>
            </a:endParaRPr>
          </a:p>
          <a:p>
            <a:pPr marL="0" indent="0">
              <a:buNone/>
              <a:tabLst>
                <a:tab pos="465138" algn="l"/>
                <a:tab pos="914400"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_</a:t>
            </a:r>
            <a:r>
              <a:rPr lang="en-IN" dirty="0">
                <a:latin typeface="Consolas" pitchFamily="49" charset="0"/>
                <a:cs typeface="Consolas" pitchFamily="49" charset="0"/>
              </a:rPr>
              <a:t>id: 0} </a:t>
            </a:r>
            <a:r>
              <a:rPr lang="en-IN" dirty="0" smtClean="0">
                <a:latin typeface="Consolas" pitchFamily="49" charset="0"/>
                <a:cs typeface="Consolas" pitchFamily="49" charset="0"/>
              </a:rPr>
              <a:t>)</a:t>
            </a:r>
            <a:endParaRPr lang="en-IN" dirty="0">
              <a:latin typeface="Consolas" pitchFamily="49" charset="0"/>
              <a:cs typeface="Consolas" pitchFamily="49" charset="0"/>
            </a:endParaRPr>
          </a:p>
          <a:p>
            <a:pPr marL="0" indent="0">
              <a:buNone/>
              <a:tabLst>
                <a:tab pos="465138" algn="l"/>
                <a:tab pos="914400" algn="l"/>
              </a:tabLst>
            </a:pPr>
            <a:endParaRPr lang="en-IN" dirty="0">
              <a:latin typeface="Consolas" pitchFamily="49" charset="0"/>
              <a:cs typeface="Consolas" pitchFamily="49" charset="0"/>
            </a:endParaRPr>
          </a:p>
        </p:txBody>
      </p:sp>
    </p:spTree>
    <p:extLst>
      <p:ext uri="{BB962C8B-B14F-4D97-AF65-F5344CB8AC3E}">
        <p14:creationId xmlns:p14="http://schemas.microsoft.com/office/powerpoint/2010/main" val="12185474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 the Documents</a:t>
            </a:r>
            <a:endParaRPr lang="en-IN" dirty="0"/>
          </a:p>
        </p:txBody>
      </p:sp>
      <p:sp>
        <p:nvSpPr>
          <p:cNvPr id="3" name="Content Placeholder 2"/>
          <p:cNvSpPr>
            <a:spLocks noGrp="1"/>
          </p:cNvSpPr>
          <p:nvPr>
            <p:ph idx="1"/>
          </p:nvPr>
        </p:nvSpPr>
        <p:spPr/>
        <p:txBody>
          <a:bodyPr/>
          <a:lstStyle/>
          <a:p>
            <a:pPr marL="0" indent="0">
              <a:buNone/>
              <a:tabLst>
                <a:tab pos="465138" algn="l"/>
                <a:tab pos="914400" algn="l"/>
                <a:tab pos="1379538" algn="l"/>
                <a:tab pos="1765300" algn="l"/>
              </a:tabLst>
            </a:pPr>
            <a:r>
              <a:rPr lang="en-IN" dirty="0" smtClean="0"/>
              <a:t>Show </a:t>
            </a:r>
            <a:r>
              <a:rPr lang="en-IN" dirty="0"/>
              <a:t>all persons, sorted in ascending order of their year of birth</a:t>
            </a:r>
          </a:p>
          <a:p>
            <a:pPr marL="0" indent="0">
              <a:buNone/>
              <a:tabLst>
                <a:tab pos="465138" algn="l"/>
                <a:tab pos="914400" algn="l"/>
                <a:tab pos="1379538" algn="l"/>
                <a:tab pos="1765300" algn="l"/>
              </a:tabLst>
            </a:pPr>
            <a:r>
              <a:rPr lang="en-IN" dirty="0" err="1">
                <a:latin typeface="Consolas" pitchFamily="49" charset="0"/>
                <a:cs typeface="Consolas" pitchFamily="49" charset="0"/>
              </a:rPr>
              <a:t>db.persons.find</a:t>
            </a:r>
            <a:r>
              <a:rPr lang="en-IN" dirty="0">
                <a:latin typeface="Consolas" pitchFamily="49" charset="0"/>
                <a:cs typeface="Consolas" pitchFamily="49" charset="0"/>
              </a:rPr>
              <a:t>().sort ( {</a:t>
            </a:r>
            <a:r>
              <a:rPr lang="en-IN" dirty="0" err="1">
                <a:latin typeface="Consolas" pitchFamily="49" charset="0"/>
                <a:cs typeface="Consolas" pitchFamily="49" charset="0"/>
              </a:rPr>
              <a:t>yearOfBirth</a:t>
            </a:r>
            <a:r>
              <a:rPr lang="en-IN" dirty="0">
                <a:latin typeface="Consolas" pitchFamily="49" charset="0"/>
                <a:cs typeface="Consolas" pitchFamily="49" charset="0"/>
              </a:rPr>
              <a:t>: 1} )</a:t>
            </a:r>
          </a:p>
          <a:p>
            <a:pPr marL="0" indent="0">
              <a:buNone/>
              <a:tabLst>
                <a:tab pos="465138" algn="l"/>
                <a:tab pos="914400" algn="l"/>
                <a:tab pos="1379538" algn="l"/>
                <a:tab pos="1765300" algn="l"/>
              </a:tabLst>
            </a:pPr>
            <a:r>
              <a:rPr lang="en-IN" dirty="0" err="1" smtClean="0">
                <a:latin typeface="Consolas" pitchFamily="49" charset="0"/>
                <a:cs typeface="Consolas" pitchFamily="49" charset="0"/>
              </a:rPr>
              <a:t>db.persons.find</a:t>
            </a:r>
            <a:r>
              <a:rPr lang="en-IN" dirty="0" smtClean="0">
                <a:latin typeface="Consolas" pitchFamily="49" charset="0"/>
                <a:cs typeface="Consolas" pitchFamily="49" charset="0"/>
              </a:rPr>
              <a:t>( {}, {</a:t>
            </a:r>
            <a:r>
              <a:rPr lang="en-IN" dirty="0" err="1" smtClean="0">
                <a:latin typeface="Consolas" pitchFamily="49" charset="0"/>
                <a:cs typeface="Consolas" pitchFamily="49" charset="0"/>
              </a:rPr>
              <a:t>yearOfBirth</a:t>
            </a:r>
            <a:r>
              <a:rPr lang="en-IN" dirty="0" smtClean="0">
                <a:latin typeface="Consolas" pitchFamily="49" charset="0"/>
                <a:cs typeface="Consolas" pitchFamily="49" charset="0"/>
              </a:rPr>
              <a:t>: 1, name: 1, _id: 0} ).sort ( {</a:t>
            </a:r>
            <a:r>
              <a:rPr lang="en-IN" dirty="0" err="1" smtClean="0">
                <a:latin typeface="Consolas" pitchFamily="49" charset="0"/>
                <a:cs typeface="Consolas" pitchFamily="49" charset="0"/>
              </a:rPr>
              <a:t>yearOfBirth</a:t>
            </a:r>
            <a:r>
              <a:rPr lang="en-IN" dirty="0" smtClean="0">
                <a:latin typeface="Consolas" pitchFamily="49" charset="0"/>
                <a:cs typeface="Consolas" pitchFamily="49" charset="0"/>
              </a:rPr>
              <a:t>: 1} )</a:t>
            </a:r>
          </a:p>
          <a:p>
            <a:pPr marL="0" indent="0">
              <a:buNone/>
              <a:tabLst>
                <a:tab pos="465138" algn="l"/>
                <a:tab pos="914400" algn="l"/>
                <a:tab pos="1379538" algn="l"/>
                <a:tab pos="1765300" algn="l"/>
              </a:tabLst>
            </a:pPr>
            <a:endParaRPr lang="en-IN" dirty="0"/>
          </a:p>
          <a:p>
            <a:pPr marL="0" indent="0">
              <a:buNone/>
              <a:tabLst>
                <a:tab pos="465138" algn="l"/>
                <a:tab pos="914400" algn="l"/>
                <a:tab pos="1379538" algn="l"/>
                <a:tab pos="1765300" algn="l"/>
              </a:tabLst>
            </a:pPr>
            <a:r>
              <a:rPr lang="en-IN" dirty="0" smtClean="0"/>
              <a:t>Show </a:t>
            </a:r>
            <a:r>
              <a:rPr lang="en-IN" dirty="0"/>
              <a:t>all persons, sorted in ascending order of their year of birth; suppress people with no </a:t>
            </a:r>
            <a:r>
              <a:rPr lang="en-IN" dirty="0" err="1"/>
              <a:t>yearOfBirth</a:t>
            </a:r>
            <a:r>
              <a:rPr lang="en-IN" dirty="0"/>
              <a:t> available.</a:t>
            </a:r>
          </a:p>
          <a:p>
            <a:pPr marL="0" indent="0">
              <a:buNone/>
              <a:tabLst>
                <a:tab pos="465138" algn="l"/>
                <a:tab pos="914400" algn="l"/>
                <a:tab pos="1379538" algn="l"/>
                <a:tab pos="1765300" algn="l"/>
              </a:tabLst>
            </a:pPr>
            <a:r>
              <a:rPr lang="en-IN" dirty="0" err="1">
                <a:latin typeface="Consolas" pitchFamily="49" charset="0"/>
                <a:cs typeface="Consolas" pitchFamily="49" charset="0"/>
              </a:rPr>
              <a:t>db.persons.find</a:t>
            </a:r>
            <a:r>
              <a:rPr lang="en-IN" dirty="0">
                <a:latin typeface="Consolas" pitchFamily="49" charset="0"/>
                <a:cs typeface="Consolas" pitchFamily="49" charset="0"/>
              </a:rPr>
              <a:t>( </a:t>
            </a:r>
            <a:endParaRPr lang="en-IN" dirty="0" smtClean="0">
              <a:latin typeface="Consolas" pitchFamily="49" charset="0"/>
              <a:cs typeface="Consolas" pitchFamily="49" charset="0"/>
            </a:endParaRPr>
          </a:p>
          <a:p>
            <a:pPr marL="0" indent="0">
              <a:buNone/>
              <a:tabLst>
                <a:tab pos="465138" algn="l"/>
                <a:tab pos="914400" algn="l"/>
                <a:tab pos="1379538" algn="l"/>
                <a:tab pos="1765300"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err="1">
                <a:latin typeface="Consolas" pitchFamily="49" charset="0"/>
                <a:cs typeface="Consolas" pitchFamily="49" charset="0"/>
              </a:rPr>
              <a:t>yearOfBirth</a:t>
            </a:r>
            <a:r>
              <a:rPr lang="en-IN" dirty="0">
                <a:latin typeface="Consolas" pitchFamily="49" charset="0"/>
                <a:cs typeface="Consolas" pitchFamily="49" charset="0"/>
              </a:rPr>
              <a:t>: {$exists: true} }, </a:t>
            </a:r>
            <a:r>
              <a:rPr lang="en-IN" dirty="0" smtClean="0">
                <a:latin typeface="Consolas" pitchFamily="49" charset="0"/>
                <a:cs typeface="Consolas" pitchFamily="49" charset="0"/>
              </a:rPr>
              <a:t>	{</a:t>
            </a:r>
            <a:r>
              <a:rPr lang="en-IN" dirty="0" err="1">
                <a:latin typeface="Consolas" pitchFamily="49" charset="0"/>
                <a:cs typeface="Consolas" pitchFamily="49" charset="0"/>
              </a:rPr>
              <a:t>yearOfBirth</a:t>
            </a:r>
            <a:r>
              <a:rPr lang="en-IN" dirty="0">
                <a:latin typeface="Consolas" pitchFamily="49" charset="0"/>
                <a:cs typeface="Consolas" pitchFamily="49" charset="0"/>
              </a:rPr>
              <a:t>: 1, name: 1, _id: 0} </a:t>
            </a:r>
            <a:endParaRPr lang="en-IN" dirty="0" smtClean="0">
              <a:latin typeface="Consolas" pitchFamily="49" charset="0"/>
              <a:cs typeface="Consolas" pitchFamily="49" charset="0"/>
            </a:endParaRPr>
          </a:p>
          <a:p>
            <a:pPr marL="0" indent="0">
              <a:buNone/>
              <a:tabLst>
                <a:tab pos="465138" algn="l"/>
                <a:tab pos="914400" algn="l"/>
                <a:tab pos="1379538" algn="l"/>
                <a:tab pos="1765300" algn="l"/>
              </a:tabLst>
            </a:pPr>
            <a:r>
              <a:rPr lang="en-IN" dirty="0" smtClean="0">
                <a:latin typeface="Consolas" pitchFamily="49" charset="0"/>
                <a:cs typeface="Consolas" pitchFamily="49" charset="0"/>
              </a:rPr>
              <a:t>).</a:t>
            </a:r>
            <a:r>
              <a:rPr lang="en-IN" dirty="0">
                <a:latin typeface="Consolas" pitchFamily="49" charset="0"/>
                <a:cs typeface="Consolas" pitchFamily="49" charset="0"/>
              </a:rPr>
              <a:t>sort ( {</a:t>
            </a:r>
            <a:r>
              <a:rPr lang="en-IN" dirty="0" err="1">
                <a:latin typeface="Consolas" pitchFamily="49" charset="0"/>
                <a:cs typeface="Consolas" pitchFamily="49" charset="0"/>
              </a:rPr>
              <a:t>yearOfBirth</a:t>
            </a:r>
            <a:r>
              <a:rPr lang="en-IN" dirty="0">
                <a:latin typeface="Consolas" pitchFamily="49" charset="0"/>
                <a:cs typeface="Consolas" pitchFamily="49" charset="0"/>
              </a:rPr>
              <a:t>: 1} )</a:t>
            </a:r>
          </a:p>
          <a:p>
            <a:pPr marL="0" indent="0">
              <a:buNone/>
              <a:tabLst>
                <a:tab pos="465138" algn="l"/>
                <a:tab pos="914400" algn="l"/>
                <a:tab pos="1379538" algn="l"/>
                <a:tab pos="1765300" algn="l"/>
              </a:tabLst>
            </a:pPr>
            <a:endParaRPr lang="en-IN" dirty="0"/>
          </a:p>
        </p:txBody>
      </p:sp>
    </p:spTree>
    <p:extLst>
      <p:ext uri="{BB962C8B-B14F-4D97-AF65-F5344CB8AC3E}">
        <p14:creationId xmlns:p14="http://schemas.microsoft.com/office/powerpoint/2010/main" val="1648304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 the Documents</a:t>
            </a:r>
            <a:endParaRPr lang="en-IN" dirty="0"/>
          </a:p>
        </p:txBody>
      </p:sp>
      <p:sp>
        <p:nvSpPr>
          <p:cNvPr id="3" name="Content Placeholder 2"/>
          <p:cNvSpPr>
            <a:spLocks noGrp="1"/>
          </p:cNvSpPr>
          <p:nvPr>
            <p:ph idx="1"/>
          </p:nvPr>
        </p:nvSpPr>
        <p:spPr/>
        <p:txBody>
          <a:bodyPr/>
          <a:lstStyle/>
          <a:p>
            <a:pPr marL="0" indent="0">
              <a:buNone/>
              <a:tabLst>
                <a:tab pos="465138" algn="l"/>
                <a:tab pos="914400" algn="l"/>
                <a:tab pos="1379538" algn="l"/>
              </a:tabLst>
            </a:pPr>
            <a:r>
              <a:rPr lang="en-IN" dirty="0" smtClean="0"/>
              <a:t>Show </a:t>
            </a:r>
            <a:r>
              <a:rPr lang="en-IN" dirty="0"/>
              <a:t>all persons, sorted in descending order of their year of birth</a:t>
            </a:r>
          </a:p>
          <a:p>
            <a:pPr marL="0" indent="0">
              <a:buNone/>
              <a:tabLst>
                <a:tab pos="465138" algn="l"/>
                <a:tab pos="914400" algn="l"/>
                <a:tab pos="1379538" algn="l"/>
              </a:tabLst>
            </a:pPr>
            <a:r>
              <a:rPr lang="en-IN" dirty="0" err="1" smtClean="0">
                <a:latin typeface="Consolas" pitchFamily="49" charset="0"/>
                <a:cs typeface="Consolas" pitchFamily="49" charset="0"/>
              </a:rPr>
              <a:t>db.persons.find</a:t>
            </a:r>
            <a:r>
              <a:rPr lang="en-IN" dirty="0" smtClean="0">
                <a:latin typeface="Consolas" pitchFamily="49" charset="0"/>
                <a:cs typeface="Consolas" pitchFamily="49" charset="0"/>
              </a:rPr>
              <a:t> ({}).</a:t>
            </a:r>
            <a:r>
              <a:rPr lang="en-IN" dirty="0">
                <a:latin typeface="Consolas" pitchFamily="49" charset="0"/>
                <a:cs typeface="Consolas" pitchFamily="49" charset="0"/>
              </a:rPr>
              <a:t>sort </a:t>
            </a:r>
            <a:r>
              <a:rPr lang="en-IN" dirty="0" smtClean="0">
                <a:latin typeface="Consolas" pitchFamily="49" charset="0"/>
                <a:cs typeface="Consolas" pitchFamily="49" charset="0"/>
              </a:rPr>
              <a:t>({</a:t>
            </a:r>
            <a:r>
              <a:rPr lang="en-IN" dirty="0" err="1">
                <a:latin typeface="Consolas" pitchFamily="49" charset="0"/>
                <a:cs typeface="Consolas" pitchFamily="49" charset="0"/>
              </a:rPr>
              <a:t>yearOfBirth</a:t>
            </a:r>
            <a:r>
              <a:rPr lang="en-IN" dirty="0">
                <a:latin typeface="Consolas" pitchFamily="49" charset="0"/>
                <a:cs typeface="Consolas" pitchFamily="49" charset="0"/>
              </a:rPr>
              <a:t>: -1</a:t>
            </a:r>
            <a:r>
              <a:rPr lang="en-IN" dirty="0" smtClean="0">
                <a:latin typeface="Consolas" pitchFamily="49" charset="0"/>
                <a:cs typeface="Consolas" pitchFamily="49" charset="0"/>
              </a:rPr>
              <a:t>})</a:t>
            </a:r>
            <a:endParaRPr lang="en-IN" dirty="0">
              <a:latin typeface="Consolas" pitchFamily="49" charset="0"/>
              <a:cs typeface="Consolas" pitchFamily="49" charset="0"/>
            </a:endParaRPr>
          </a:p>
          <a:p>
            <a:pPr marL="0" indent="0">
              <a:buNone/>
              <a:tabLst>
                <a:tab pos="465138" algn="l"/>
                <a:tab pos="914400" algn="l"/>
                <a:tab pos="1379538" algn="l"/>
              </a:tabLst>
            </a:pPr>
            <a:endParaRPr lang="en-IN" dirty="0"/>
          </a:p>
          <a:p>
            <a:pPr marL="0" indent="0">
              <a:buNone/>
              <a:tabLst>
                <a:tab pos="465138" algn="l"/>
                <a:tab pos="914400" algn="l"/>
                <a:tab pos="1379538" algn="l"/>
              </a:tabLst>
            </a:pPr>
            <a:r>
              <a:rPr lang="en-IN" dirty="0" smtClean="0"/>
              <a:t>Show </a:t>
            </a:r>
            <a:r>
              <a:rPr lang="en-IN" dirty="0"/>
              <a:t>all persons, sorted by last name and then first name</a:t>
            </a:r>
          </a:p>
          <a:p>
            <a:pPr marL="0" indent="0">
              <a:buNone/>
              <a:tabLst>
                <a:tab pos="465138" algn="l"/>
                <a:tab pos="914400" algn="l"/>
                <a:tab pos="1379538" algn="l"/>
              </a:tabLst>
            </a:pPr>
            <a:r>
              <a:rPr lang="en-IN" dirty="0" err="1">
                <a:latin typeface="Consolas" pitchFamily="49" charset="0"/>
                <a:cs typeface="Consolas" pitchFamily="49" charset="0"/>
              </a:rPr>
              <a:t>db.persons.find</a:t>
            </a:r>
            <a:r>
              <a:rPr lang="en-IN" dirty="0">
                <a:latin typeface="Consolas" pitchFamily="49" charset="0"/>
                <a:cs typeface="Consolas" pitchFamily="49" charset="0"/>
              </a:rPr>
              <a:t> (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a:t>
            </a:r>
          </a:p>
          <a:p>
            <a:pPr marL="0" indent="0">
              <a:buNone/>
              <a:tabLst>
                <a:tab pos="465138" algn="l"/>
                <a:tab pos="914400" algn="l"/>
                <a:tab pos="13795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name: 1, _id: 0}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smtClean="0">
                <a:latin typeface="Consolas" pitchFamily="49" charset="0"/>
                <a:cs typeface="Consolas" pitchFamily="49" charset="0"/>
              </a:rPr>
              <a:t>).</a:t>
            </a:r>
            <a:r>
              <a:rPr lang="en-IN" dirty="0">
                <a:latin typeface="Consolas" pitchFamily="49" charset="0"/>
                <a:cs typeface="Consolas" pitchFamily="49" charset="0"/>
              </a:rPr>
              <a:t>sort ( {'</a:t>
            </a:r>
            <a:r>
              <a:rPr lang="en-IN" dirty="0" err="1">
                <a:latin typeface="Consolas" pitchFamily="49" charset="0"/>
                <a:cs typeface="Consolas" pitchFamily="49" charset="0"/>
              </a:rPr>
              <a:t>name.last</a:t>
            </a:r>
            <a:r>
              <a:rPr lang="en-IN" dirty="0">
                <a:latin typeface="Consolas" pitchFamily="49" charset="0"/>
                <a:cs typeface="Consolas" pitchFamily="49" charset="0"/>
              </a:rPr>
              <a:t>': 1, '</a:t>
            </a:r>
            <a:r>
              <a:rPr lang="en-IN" dirty="0" err="1">
                <a:latin typeface="Consolas" pitchFamily="49" charset="0"/>
                <a:cs typeface="Consolas" pitchFamily="49" charset="0"/>
              </a:rPr>
              <a:t>name.first</a:t>
            </a:r>
            <a:r>
              <a:rPr lang="en-IN" dirty="0">
                <a:latin typeface="Consolas" pitchFamily="49" charset="0"/>
                <a:cs typeface="Consolas" pitchFamily="49" charset="0"/>
              </a:rPr>
              <a:t>': 1} )</a:t>
            </a:r>
          </a:p>
          <a:p>
            <a:pPr marL="0" indent="0">
              <a:buNone/>
              <a:tabLst>
                <a:tab pos="465138" algn="l"/>
                <a:tab pos="914400" algn="l"/>
                <a:tab pos="1379538" algn="l"/>
              </a:tabLst>
            </a:pPr>
            <a:endParaRPr lang="en-IN" dirty="0"/>
          </a:p>
          <a:p>
            <a:pPr marL="0" indent="0">
              <a:buNone/>
              <a:tabLst>
                <a:tab pos="465138" algn="l"/>
                <a:tab pos="914400" algn="l"/>
                <a:tab pos="1379538" algn="l"/>
              </a:tabLst>
            </a:pPr>
            <a:endParaRPr lang="en-IN" dirty="0"/>
          </a:p>
        </p:txBody>
      </p:sp>
    </p:spTree>
    <p:extLst>
      <p:ext uri="{BB962C8B-B14F-4D97-AF65-F5344CB8AC3E}">
        <p14:creationId xmlns:p14="http://schemas.microsoft.com/office/powerpoint/2010/main" val="40213768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Limiting the Number of Documents</a:t>
            </a:r>
            <a:endParaRPr lang="en-IN" dirty="0"/>
          </a:p>
        </p:txBody>
      </p:sp>
      <p:sp>
        <p:nvSpPr>
          <p:cNvPr id="3" name="Content Placeholder 2"/>
          <p:cNvSpPr>
            <a:spLocks noGrp="1"/>
          </p:cNvSpPr>
          <p:nvPr>
            <p:ph idx="1"/>
          </p:nvPr>
        </p:nvSpPr>
        <p:spPr/>
        <p:txBody>
          <a:bodyPr/>
          <a:lstStyle/>
          <a:p>
            <a:pPr marL="0" indent="0">
              <a:buNone/>
              <a:tabLst>
                <a:tab pos="465138" algn="l"/>
                <a:tab pos="914400" algn="l"/>
                <a:tab pos="1379538" algn="l"/>
                <a:tab pos="1828800" algn="l"/>
              </a:tabLst>
            </a:pPr>
            <a:r>
              <a:rPr lang="en-IN" dirty="0" smtClean="0"/>
              <a:t>Show </a:t>
            </a:r>
            <a:r>
              <a:rPr lang="en-IN" dirty="0"/>
              <a:t>persons, sorted by last name and then first name, limiting to first five people</a:t>
            </a:r>
          </a:p>
          <a:p>
            <a:pPr marL="0" indent="0">
              <a:buNone/>
              <a:tabLst>
                <a:tab pos="465138" algn="l"/>
                <a:tab pos="914400" algn="l"/>
                <a:tab pos="1379538" algn="l"/>
                <a:tab pos="1828800" algn="l"/>
              </a:tabLst>
            </a:pPr>
            <a:r>
              <a:rPr lang="en-IN" dirty="0" err="1">
                <a:latin typeface="Consolas" pitchFamily="49" charset="0"/>
                <a:cs typeface="Consolas" pitchFamily="49" charset="0"/>
              </a:rPr>
              <a:t>db.persons.find</a:t>
            </a:r>
            <a:r>
              <a:rPr lang="en-IN" dirty="0">
                <a:latin typeface="Consolas" pitchFamily="49" charset="0"/>
                <a:cs typeface="Consolas" pitchFamily="49" charset="0"/>
              </a:rPr>
              <a:t> ( </a:t>
            </a:r>
            <a:r>
              <a:rPr lang="en-IN" dirty="0" smtClean="0">
                <a:latin typeface="Consolas" pitchFamily="49" charset="0"/>
                <a:cs typeface="Consolas" pitchFamily="49" charset="0"/>
              </a:rPr>
              <a:t>{} ).sort </a:t>
            </a:r>
            <a:r>
              <a:rPr lang="en-IN" dirty="0">
                <a:latin typeface="Consolas" pitchFamily="49" charset="0"/>
                <a:cs typeface="Consolas" pitchFamily="49" charset="0"/>
              </a:rPr>
              <a:t>( </a:t>
            </a:r>
            <a:endParaRPr lang="en-IN" dirty="0" smtClean="0">
              <a:latin typeface="Consolas" pitchFamily="49" charset="0"/>
              <a:cs typeface="Consolas" pitchFamily="49" charset="0"/>
            </a:endParaRPr>
          </a:p>
          <a:p>
            <a:pPr marL="0" indent="0">
              <a:buNone/>
              <a:tabLst>
                <a:tab pos="465138" algn="l"/>
                <a:tab pos="914400" algn="l"/>
                <a:tab pos="1379538" algn="l"/>
                <a:tab pos="1828800"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a:t>
            </a:r>
            <a:r>
              <a:rPr lang="en-IN" dirty="0" err="1">
                <a:latin typeface="Consolas" pitchFamily="49" charset="0"/>
                <a:cs typeface="Consolas" pitchFamily="49" charset="0"/>
              </a:rPr>
              <a:t>name.last</a:t>
            </a:r>
            <a:r>
              <a:rPr lang="en-IN" dirty="0">
                <a:latin typeface="Consolas" pitchFamily="49" charset="0"/>
                <a:cs typeface="Consolas" pitchFamily="49" charset="0"/>
              </a:rPr>
              <a:t>': 1, '</a:t>
            </a:r>
            <a:r>
              <a:rPr lang="en-IN" dirty="0" err="1">
                <a:latin typeface="Consolas" pitchFamily="49" charset="0"/>
                <a:cs typeface="Consolas" pitchFamily="49" charset="0"/>
              </a:rPr>
              <a:t>name.first</a:t>
            </a:r>
            <a:r>
              <a:rPr lang="en-IN" dirty="0">
                <a:latin typeface="Consolas" pitchFamily="49" charset="0"/>
                <a:cs typeface="Consolas" pitchFamily="49" charset="0"/>
              </a:rPr>
              <a:t>': 1} </a:t>
            </a:r>
            <a:endParaRPr lang="en-IN" dirty="0" smtClean="0">
              <a:latin typeface="Consolas" pitchFamily="49" charset="0"/>
              <a:cs typeface="Consolas" pitchFamily="49" charset="0"/>
            </a:endParaRPr>
          </a:p>
          <a:p>
            <a:pPr marL="0" indent="0">
              <a:buNone/>
              <a:tabLst>
                <a:tab pos="465138" algn="l"/>
                <a:tab pos="914400" algn="l"/>
                <a:tab pos="1379538" algn="l"/>
                <a:tab pos="1828800" algn="l"/>
              </a:tabLst>
            </a:pPr>
            <a:r>
              <a:rPr lang="en-IN" dirty="0" smtClean="0">
                <a:latin typeface="Consolas" pitchFamily="49" charset="0"/>
                <a:cs typeface="Consolas" pitchFamily="49" charset="0"/>
              </a:rPr>
              <a:t>).</a:t>
            </a:r>
            <a:r>
              <a:rPr lang="en-IN" dirty="0">
                <a:latin typeface="Consolas" pitchFamily="49" charset="0"/>
                <a:cs typeface="Consolas" pitchFamily="49" charset="0"/>
              </a:rPr>
              <a:t>limit(5)</a:t>
            </a:r>
          </a:p>
          <a:p>
            <a:pPr marL="0" indent="0">
              <a:buNone/>
              <a:tabLst>
                <a:tab pos="465138" algn="l"/>
                <a:tab pos="914400" algn="l"/>
                <a:tab pos="1379538" algn="l"/>
                <a:tab pos="1828800" algn="l"/>
              </a:tabLst>
            </a:pPr>
            <a:endParaRPr lang="en-IN" dirty="0"/>
          </a:p>
          <a:p>
            <a:pPr marL="0" indent="0">
              <a:buNone/>
              <a:tabLst>
                <a:tab pos="465138" algn="l"/>
                <a:tab pos="914400" algn="l"/>
                <a:tab pos="1379538" algn="l"/>
                <a:tab pos="1828800" algn="l"/>
              </a:tabLst>
            </a:pPr>
            <a:r>
              <a:rPr lang="en-IN" dirty="0" smtClean="0"/>
              <a:t>The </a:t>
            </a:r>
            <a:r>
              <a:rPr lang="en-IN" dirty="0"/>
              <a:t>following also gives the same output even though limit is written before sort. </a:t>
            </a:r>
            <a:r>
              <a:rPr lang="en-IN" dirty="0" err="1"/>
              <a:t>MongoDB</a:t>
            </a:r>
            <a:r>
              <a:rPr lang="en-IN" dirty="0"/>
              <a:t> shell always </a:t>
            </a:r>
            <a:r>
              <a:rPr lang="en-IN" dirty="0" smtClean="0"/>
              <a:t>applies limit </a:t>
            </a:r>
            <a:r>
              <a:rPr lang="en-IN" dirty="0"/>
              <a:t>clause after sort clause.</a:t>
            </a:r>
          </a:p>
          <a:p>
            <a:pPr marL="0" indent="0">
              <a:buNone/>
              <a:tabLst>
                <a:tab pos="465138" algn="l"/>
                <a:tab pos="914400" algn="l"/>
                <a:tab pos="1379538" algn="l"/>
                <a:tab pos="1828800" algn="l"/>
              </a:tabLst>
            </a:pPr>
            <a:r>
              <a:rPr lang="en-IN" dirty="0" err="1">
                <a:latin typeface="Consolas" pitchFamily="49" charset="0"/>
                <a:cs typeface="Consolas" pitchFamily="49" charset="0"/>
              </a:rPr>
              <a:t>db.persons.find</a:t>
            </a:r>
            <a:r>
              <a:rPr lang="en-IN" dirty="0">
                <a:latin typeface="Consolas" pitchFamily="49" charset="0"/>
                <a:cs typeface="Consolas" pitchFamily="49" charset="0"/>
              </a:rPr>
              <a:t> ( {} </a:t>
            </a:r>
            <a:r>
              <a:rPr lang="en-IN" dirty="0" smtClean="0">
                <a:latin typeface="Consolas" pitchFamily="49" charset="0"/>
                <a:cs typeface="Consolas" pitchFamily="49" charset="0"/>
              </a:rPr>
              <a:t>).limit (5).sort </a:t>
            </a:r>
            <a:r>
              <a:rPr lang="en-IN" dirty="0">
                <a:latin typeface="Consolas" pitchFamily="49" charset="0"/>
                <a:cs typeface="Consolas" pitchFamily="49" charset="0"/>
              </a:rPr>
              <a:t>( </a:t>
            </a:r>
          </a:p>
          <a:p>
            <a:pPr marL="0" indent="0">
              <a:buNone/>
              <a:tabLst>
                <a:tab pos="465138" algn="l"/>
                <a:tab pos="914400" algn="l"/>
                <a:tab pos="1379538" algn="l"/>
                <a:tab pos="1828800" algn="l"/>
              </a:tabLst>
            </a:pPr>
            <a:r>
              <a:rPr lang="en-IN" dirty="0">
                <a:latin typeface="Consolas" pitchFamily="49" charset="0"/>
                <a:cs typeface="Consolas" pitchFamily="49" charset="0"/>
              </a:rPr>
              <a:t>	{'</a:t>
            </a:r>
            <a:r>
              <a:rPr lang="en-IN" dirty="0" err="1">
                <a:latin typeface="Consolas" pitchFamily="49" charset="0"/>
                <a:cs typeface="Consolas" pitchFamily="49" charset="0"/>
              </a:rPr>
              <a:t>name.last</a:t>
            </a:r>
            <a:r>
              <a:rPr lang="en-IN" dirty="0">
                <a:latin typeface="Consolas" pitchFamily="49" charset="0"/>
                <a:cs typeface="Consolas" pitchFamily="49" charset="0"/>
              </a:rPr>
              <a:t>': 1, '</a:t>
            </a:r>
            <a:r>
              <a:rPr lang="en-IN" dirty="0" err="1">
                <a:latin typeface="Consolas" pitchFamily="49" charset="0"/>
                <a:cs typeface="Consolas" pitchFamily="49" charset="0"/>
              </a:rPr>
              <a:t>name.first</a:t>
            </a:r>
            <a:r>
              <a:rPr lang="en-IN" dirty="0">
                <a:latin typeface="Consolas" pitchFamily="49" charset="0"/>
                <a:cs typeface="Consolas" pitchFamily="49" charset="0"/>
              </a:rPr>
              <a:t>': 1} </a:t>
            </a:r>
          </a:p>
          <a:p>
            <a:pPr marL="0" indent="0">
              <a:buNone/>
              <a:tabLst>
                <a:tab pos="465138" algn="l"/>
                <a:tab pos="914400" algn="l"/>
                <a:tab pos="1379538" algn="l"/>
                <a:tab pos="1828800" algn="l"/>
              </a:tabLst>
            </a:pPr>
            <a:r>
              <a:rPr lang="en-IN" dirty="0" smtClean="0">
                <a:latin typeface="Consolas" pitchFamily="49" charset="0"/>
                <a:cs typeface="Consolas" pitchFamily="49" charset="0"/>
              </a:rPr>
              <a:t>)</a:t>
            </a:r>
            <a:endParaRPr lang="en-IN" dirty="0">
              <a:latin typeface="Consolas" pitchFamily="49" charset="0"/>
              <a:cs typeface="Consolas" pitchFamily="49" charset="0"/>
            </a:endParaRPr>
          </a:p>
          <a:p>
            <a:pPr marL="0" indent="0">
              <a:buNone/>
              <a:tabLst>
                <a:tab pos="465138" algn="l"/>
                <a:tab pos="914400" algn="l"/>
                <a:tab pos="1379538" algn="l"/>
                <a:tab pos="1828800" algn="l"/>
              </a:tabLst>
            </a:pPr>
            <a:endParaRPr lang="en-IN" dirty="0"/>
          </a:p>
        </p:txBody>
      </p:sp>
    </p:spTree>
    <p:extLst>
      <p:ext uri="{BB962C8B-B14F-4D97-AF65-F5344CB8AC3E}">
        <p14:creationId xmlns:p14="http://schemas.microsoft.com/office/powerpoint/2010/main" val="30989160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Limiting the Number of Documents</a:t>
            </a:r>
            <a:endParaRPr lang="en-IN" dirty="0"/>
          </a:p>
        </p:txBody>
      </p:sp>
      <p:sp>
        <p:nvSpPr>
          <p:cNvPr id="3" name="Content Placeholder 2"/>
          <p:cNvSpPr>
            <a:spLocks noGrp="1"/>
          </p:cNvSpPr>
          <p:nvPr>
            <p:ph idx="1"/>
          </p:nvPr>
        </p:nvSpPr>
        <p:spPr/>
        <p:txBody>
          <a:bodyPr/>
          <a:lstStyle/>
          <a:p>
            <a:pPr marL="0" indent="0">
              <a:buNone/>
            </a:pPr>
            <a:r>
              <a:rPr lang="en-IN" dirty="0" smtClean="0"/>
              <a:t>Show </a:t>
            </a:r>
            <a:r>
              <a:rPr lang="en-IN" dirty="0"/>
              <a:t>persons, sorted by last name and then first name, limiting to 6-10th persons only</a:t>
            </a:r>
          </a:p>
          <a:p>
            <a:pPr marL="0" indent="0">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 ( </a:t>
            </a:r>
            <a:endParaRPr lang="en-IN" dirty="0" smtClean="0">
              <a:latin typeface="Consolas" pitchFamily="49" charset="0"/>
              <a:cs typeface="Consolas" pitchFamily="49" charset="0"/>
            </a:endParaRPr>
          </a:p>
          <a:p>
            <a:pPr marL="0" indent="0">
              <a:buNone/>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a:latin typeface="Consolas" pitchFamily="49" charset="0"/>
                <a:cs typeface="Consolas" pitchFamily="49" charset="0"/>
              </a:rPr>
              <a:t>{name: 1, _id: 0} </a:t>
            </a:r>
            <a:endParaRPr lang="en-IN" dirty="0" smtClean="0">
              <a:latin typeface="Consolas" pitchFamily="49" charset="0"/>
              <a:cs typeface="Consolas" pitchFamily="49" charset="0"/>
            </a:endParaRPr>
          </a:p>
          <a:p>
            <a:pPr marL="0" indent="0">
              <a:buNone/>
            </a:pPr>
            <a:r>
              <a:rPr lang="en-IN" dirty="0" smtClean="0">
                <a:latin typeface="Consolas" pitchFamily="49" charset="0"/>
                <a:cs typeface="Consolas" pitchFamily="49" charset="0"/>
              </a:rPr>
              <a:t>).</a:t>
            </a:r>
            <a:r>
              <a:rPr lang="en-IN" dirty="0">
                <a:latin typeface="Consolas" pitchFamily="49" charset="0"/>
                <a:cs typeface="Consolas" pitchFamily="49" charset="0"/>
              </a:rPr>
              <a:t>sort ( {'</a:t>
            </a:r>
            <a:r>
              <a:rPr lang="en-IN" dirty="0" err="1">
                <a:latin typeface="Consolas" pitchFamily="49" charset="0"/>
                <a:cs typeface="Consolas" pitchFamily="49" charset="0"/>
              </a:rPr>
              <a:t>name.last</a:t>
            </a:r>
            <a:r>
              <a:rPr lang="en-IN" dirty="0">
                <a:latin typeface="Consolas" pitchFamily="49" charset="0"/>
                <a:cs typeface="Consolas" pitchFamily="49" charset="0"/>
              </a:rPr>
              <a:t>': 1, '</a:t>
            </a:r>
            <a:r>
              <a:rPr lang="en-IN" dirty="0" err="1">
                <a:latin typeface="Consolas" pitchFamily="49" charset="0"/>
                <a:cs typeface="Consolas" pitchFamily="49" charset="0"/>
              </a:rPr>
              <a:t>name.first</a:t>
            </a:r>
            <a:r>
              <a:rPr lang="en-IN" dirty="0">
                <a:latin typeface="Consolas" pitchFamily="49" charset="0"/>
                <a:cs typeface="Consolas" pitchFamily="49" charset="0"/>
              </a:rPr>
              <a:t>': 1} </a:t>
            </a:r>
            <a:endParaRPr lang="en-IN" dirty="0" smtClean="0">
              <a:latin typeface="Consolas" pitchFamily="49" charset="0"/>
              <a:cs typeface="Consolas" pitchFamily="49" charset="0"/>
            </a:endParaRPr>
          </a:p>
          <a:p>
            <a:pPr marL="0" indent="0">
              <a:buNone/>
            </a:pPr>
            <a:r>
              <a:rPr lang="en-IN" dirty="0" smtClean="0">
                <a:latin typeface="Consolas" pitchFamily="49" charset="0"/>
                <a:cs typeface="Consolas" pitchFamily="49" charset="0"/>
              </a:rPr>
              <a:t>).</a:t>
            </a:r>
            <a:r>
              <a:rPr lang="en-IN" dirty="0">
                <a:latin typeface="Consolas" pitchFamily="49" charset="0"/>
                <a:cs typeface="Consolas" pitchFamily="49" charset="0"/>
              </a:rPr>
              <a:t>skip(5).limit(5)</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614080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Returning Only One Document</a:t>
            </a:r>
            <a:endParaRPr lang="en-IN" dirty="0"/>
          </a:p>
        </p:txBody>
      </p:sp>
      <p:sp>
        <p:nvSpPr>
          <p:cNvPr id="3" name="Content Placeholder 2"/>
          <p:cNvSpPr>
            <a:spLocks noGrp="1"/>
          </p:cNvSpPr>
          <p:nvPr>
            <p:ph idx="1"/>
          </p:nvPr>
        </p:nvSpPr>
        <p:spPr/>
        <p:txBody>
          <a:bodyPr/>
          <a:lstStyle/>
          <a:p>
            <a:pPr marL="0" indent="0">
              <a:buNone/>
              <a:tabLst>
                <a:tab pos="465138" algn="l"/>
                <a:tab pos="914400" algn="l"/>
                <a:tab pos="1379538" algn="l"/>
              </a:tabLst>
            </a:pPr>
            <a:r>
              <a:rPr lang="en-IN" dirty="0" smtClean="0"/>
              <a:t>Find </a:t>
            </a:r>
            <a:r>
              <a:rPr lang="en-IN" dirty="0"/>
              <a:t>and return only one document for a condition</a:t>
            </a:r>
          </a:p>
          <a:p>
            <a:pPr marL="0" indent="0">
              <a:buNone/>
              <a:tabLst>
                <a:tab pos="465138" algn="l"/>
                <a:tab pos="914400" algn="l"/>
                <a:tab pos="1379538" algn="l"/>
              </a:tabLst>
            </a:pPr>
            <a:r>
              <a:rPr lang="en-IN" dirty="0" err="1">
                <a:latin typeface="Consolas" pitchFamily="49" charset="0"/>
                <a:cs typeface="Consolas" pitchFamily="49" charset="0"/>
              </a:rPr>
              <a:t>db.persons.findOne</a:t>
            </a:r>
            <a:r>
              <a:rPr lang="en-IN" dirty="0">
                <a:latin typeface="Consolas" pitchFamily="49" charset="0"/>
                <a:cs typeface="Consolas" pitchFamily="49" charset="0"/>
              </a:rPr>
              <a:t> (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gender: 'F'},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name: 1, _id: 0} )</a:t>
            </a:r>
          </a:p>
          <a:p>
            <a:pPr marL="0" indent="0">
              <a:buNone/>
              <a:tabLst>
                <a:tab pos="465138" algn="l"/>
                <a:tab pos="914400" algn="l"/>
                <a:tab pos="1379538" algn="l"/>
              </a:tabLst>
            </a:pPr>
            <a:endParaRPr lang="en-IN" dirty="0" smtClean="0"/>
          </a:p>
          <a:p>
            <a:pPr marL="0" indent="0">
              <a:buNone/>
              <a:tabLst>
                <a:tab pos="465138" algn="l"/>
                <a:tab pos="914400" algn="l"/>
                <a:tab pos="1379538" algn="l"/>
              </a:tabLst>
            </a:pPr>
            <a:r>
              <a:rPr lang="en-IN" dirty="0" smtClean="0"/>
              <a:t>The </a:t>
            </a:r>
            <a:r>
              <a:rPr lang="en-IN" dirty="0"/>
              <a:t>following, however, is an error: sort, limit, skip are not applicable with </a:t>
            </a:r>
            <a:r>
              <a:rPr lang="en-IN" dirty="0" err="1"/>
              <a:t>findOne</a:t>
            </a:r>
            <a:r>
              <a:rPr lang="en-IN" dirty="0"/>
              <a:t>.</a:t>
            </a:r>
          </a:p>
          <a:p>
            <a:pPr marL="0" indent="0">
              <a:buNone/>
              <a:tabLst>
                <a:tab pos="465138" algn="l"/>
                <a:tab pos="914400" algn="l"/>
                <a:tab pos="1379538" algn="l"/>
              </a:tabLst>
            </a:pPr>
            <a:r>
              <a:rPr lang="en-IN" dirty="0" err="1">
                <a:latin typeface="Consolas" pitchFamily="49" charset="0"/>
                <a:cs typeface="Consolas" pitchFamily="49" charset="0"/>
              </a:rPr>
              <a:t>db.persons.findOne</a:t>
            </a:r>
            <a:r>
              <a:rPr lang="en-IN" dirty="0">
                <a:latin typeface="Consolas" pitchFamily="49" charset="0"/>
                <a:cs typeface="Consolas" pitchFamily="49" charset="0"/>
              </a:rPr>
              <a:t> (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gender: 'F'},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name: 1, _id: 0}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smtClean="0">
                <a:latin typeface="Consolas" pitchFamily="49" charset="0"/>
                <a:cs typeface="Consolas" pitchFamily="49" charset="0"/>
              </a:rPr>
              <a:t>).</a:t>
            </a:r>
            <a:r>
              <a:rPr lang="en-IN" dirty="0">
                <a:latin typeface="Consolas" pitchFamily="49" charset="0"/>
                <a:cs typeface="Consolas" pitchFamily="49" charset="0"/>
              </a:rPr>
              <a:t>sort ( {'</a:t>
            </a:r>
            <a:r>
              <a:rPr lang="en-IN" dirty="0" err="1">
                <a:latin typeface="Consolas" pitchFamily="49" charset="0"/>
                <a:cs typeface="Consolas" pitchFamily="49" charset="0"/>
              </a:rPr>
              <a:t>yearOfBirth</a:t>
            </a:r>
            <a:r>
              <a:rPr lang="en-IN" dirty="0">
                <a:latin typeface="Consolas" pitchFamily="49" charset="0"/>
                <a:cs typeface="Consolas" pitchFamily="49" charset="0"/>
              </a:rPr>
              <a:t>': 1} )</a:t>
            </a:r>
          </a:p>
          <a:p>
            <a:pPr marL="0" indent="0">
              <a:buNone/>
              <a:tabLst>
                <a:tab pos="465138" algn="l"/>
                <a:tab pos="914400" algn="l"/>
                <a:tab pos="1379538" algn="l"/>
              </a:tabLst>
            </a:pPr>
            <a:endParaRPr lang="en-IN" dirty="0"/>
          </a:p>
        </p:txBody>
      </p:sp>
    </p:spTree>
    <p:extLst>
      <p:ext uri="{BB962C8B-B14F-4D97-AF65-F5344CB8AC3E}">
        <p14:creationId xmlns:p14="http://schemas.microsoft.com/office/powerpoint/2010/main" val="17263425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dirty="0" smtClean="0"/>
              <a:t>Find all females whose first country visited is either India or Singapore.</a:t>
            </a:r>
          </a:p>
          <a:p>
            <a:endParaRPr lang="en-IN" dirty="0"/>
          </a:p>
        </p:txBody>
      </p:sp>
    </p:spTree>
    <p:extLst>
      <p:ext uri="{BB962C8B-B14F-4D97-AF65-F5344CB8AC3E}">
        <p14:creationId xmlns:p14="http://schemas.microsoft.com/office/powerpoint/2010/main" val="1796380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Applications Require…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solidFill>
                  <a:schemeClr val="bg2"/>
                </a:solidFill>
              </a:rPr>
              <a:t>Storage and handling of huge volumes of data</a:t>
            </a:r>
          </a:p>
          <a:p>
            <a:pPr marL="457200" indent="-457200">
              <a:buFont typeface="+mj-lt"/>
              <a:buAutoNum type="arabicPeriod"/>
            </a:pPr>
            <a:r>
              <a:rPr lang="en-US" dirty="0" smtClean="0">
                <a:solidFill>
                  <a:schemeClr val="bg2"/>
                </a:solidFill>
              </a:rPr>
              <a:t>Very </a:t>
            </a:r>
            <a:r>
              <a:rPr lang="en-US" dirty="0">
                <a:solidFill>
                  <a:schemeClr val="bg2"/>
                </a:solidFill>
              </a:rPr>
              <a:t>high level of performance</a:t>
            </a:r>
          </a:p>
          <a:p>
            <a:pPr marL="457200" indent="-457200">
              <a:buFont typeface="+mj-lt"/>
              <a:buAutoNum type="arabicPeriod"/>
            </a:pPr>
            <a:r>
              <a:rPr lang="en-US" dirty="0" smtClean="0"/>
              <a:t>100% uptime with no single point of failure</a:t>
            </a:r>
          </a:p>
          <a:p>
            <a:pPr lvl="1"/>
            <a:r>
              <a:rPr lang="en-US" dirty="0" smtClean="0"/>
              <a:t>RDBMS</a:t>
            </a:r>
            <a:r>
              <a:rPr lang="en-US" dirty="0"/>
              <a:t>: single point of failure</a:t>
            </a:r>
          </a:p>
          <a:p>
            <a:pPr lvl="1"/>
            <a:r>
              <a:rPr lang="en-US" dirty="0"/>
              <a:t>Typically master-slave architecture</a:t>
            </a:r>
          </a:p>
          <a:p>
            <a:pPr lvl="1"/>
            <a:r>
              <a:rPr lang="en-US" dirty="0"/>
              <a:t>Not designed for multi-DC, geo-clusters, cloud</a:t>
            </a:r>
          </a:p>
          <a:p>
            <a:pPr marL="457200" indent="-457200">
              <a:buFont typeface="+mj-lt"/>
              <a:buAutoNum type="arabicPeriod"/>
            </a:pPr>
            <a:endParaRPr lang="en-US" dirty="0"/>
          </a:p>
        </p:txBody>
      </p:sp>
    </p:spTree>
    <p:extLst>
      <p:ext uri="{BB962C8B-B14F-4D97-AF65-F5344CB8AC3E}">
        <p14:creationId xmlns:p14="http://schemas.microsoft.com/office/powerpoint/2010/main" val="30778078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Insert, Update, Delete Operations</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919457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N" dirty="0" smtClean="0"/>
              <a:t>The _id Field</a:t>
            </a:r>
          </a:p>
        </p:txBody>
      </p:sp>
      <p:sp>
        <p:nvSpPr>
          <p:cNvPr id="14339" name="Content Placeholder 2"/>
          <p:cNvSpPr>
            <a:spLocks noGrp="1"/>
          </p:cNvSpPr>
          <p:nvPr>
            <p:ph idx="1"/>
          </p:nvPr>
        </p:nvSpPr>
        <p:spPr/>
        <p:txBody>
          <a:bodyPr/>
          <a:lstStyle/>
          <a:p>
            <a:r>
              <a:rPr lang="en-IN" dirty="0" smtClean="0"/>
              <a:t>Reserved for use as a primary key</a:t>
            </a:r>
          </a:p>
          <a:p>
            <a:r>
              <a:rPr lang="en-US" dirty="0" smtClean="0"/>
              <a:t>Value can be specified by you. Example:</a:t>
            </a:r>
          </a:p>
          <a:p>
            <a:pPr marL="400050" lvl="1" indent="0">
              <a:buNone/>
            </a:pPr>
            <a:r>
              <a:rPr lang="en-IN" sz="2400" dirty="0" err="1">
                <a:latin typeface="Consolas" pitchFamily="49" charset="0"/>
                <a:cs typeface="Consolas" pitchFamily="49" charset="0"/>
              </a:rPr>
              <a:t>db.persons.insert</a:t>
            </a:r>
            <a:r>
              <a:rPr lang="en-IN" sz="2400" dirty="0">
                <a:latin typeface="Consolas" pitchFamily="49" charset="0"/>
                <a:cs typeface="Consolas" pitchFamily="49" charset="0"/>
              </a:rPr>
              <a:t> ( {_id: 101, name: {first: 'Robinson', last: 'Crusoe'} } )</a:t>
            </a:r>
          </a:p>
          <a:p>
            <a:r>
              <a:rPr lang="en-IN" dirty="0" smtClean="0"/>
              <a:t>If a value is not specified by you, the insert () method adds it to the document with a unique </a:t>
            </a:r>
            <a:r>
              <a:rPr lang="en-IN" dirty="0" err="1" smtClean="0"/>
              <a:t>ObjectId</a:t>
            </a:r>
            <a:r>
              <a:rPr lang="en-IN" dirty="0" smtClean="0"/>
              <a:t> for its value</a:t>
            </a:r>
          </a:p>
          <a:p>
            <a:r>
              <a:rPr lang="en-IN" dirty="0" err="1" smtClean="0"/>
              <a:t>ObjectId</a:t>
            </a:r>
            <a:r>
              <a:rPr lang="en-IN" dirty="0" smtClean="0"/>
              <a:t> is a 12-byte unique identifier.</a:t>
            </a:r>
          </a:p>
          <a:p>
            <a:r>
              <a:rPr lang="en-IN" dirty="0" smtClean="0"/>
              <a:t>Value must be unique in a collection</a:t>
            </a:r>
          </a:p>
          <a:p>
            <a:r>
              <a:rPr lang="en-IN" dirty="0" smtClean="0"/>
              <a:t>Is immutable</a:t>
            </a:r>
          </a:p>
        </p:txBody>
      </p:sp>
    </p:spTree>
    <p:extLst>
      <p:ext uri="{BB962C8B-B14F-4D97-AF65-F5344CB8AC3E}">
        <p14:creationId xmlns:p14="http://schemas.microsoft.com/office/powerpoint/2010/main" val="12851056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_id Field</a:t>
            </a:r>
            <a:endParaRPr lang="en-IN" dirty="0"/>
          </a:p>
        </p:txBody>
      </p:sp>
      <p:sp>
        <p:nvSpPr>
          <p:cNvPr id="3" name="Content Placeholder 2"/>
          <p:cNvSpPr>
            <a:spLocks noGrp="1"/>
          </p:cNvSpPr>
          <p:nvPr>
            <p:ph idx="1"/>
          </p:nvPr>
        </p:nvSpPr>
        <p:spPr/>
        <p:txBody>
          <a:bodyPr/>
          <a:lstStyle/>
          <a:p>
            <a:pPr marL="0" indent="0">
              <a:buNone/>
            </a:pPr>
            <a:r>
              <a:rPr lang="en-IN" dirty="0"/>
              <a:t>May be of any type other an array</a:t>
            </a:r>
          </a:p>
          <a:p>
            <a:pPr marL="0" lvl="1" indent="0">
              <a:buNone/>
              <a:tabLst>
                <a:tab pos="465138" algn="l"/>
                <a:tab pos="914400" algn="l"/>
                <a:tab pos="1379538" algn="l"/>
                <a:tab pos="1828800" algn="l"/>
              </a:tabLst>
            </a:pPr>
            <a:endParaRPr lang="en-IN" sz="2400" dirty="0" smtClean="0">
              <a:latin typeface="Consolas" pitchFamily="49" charset="0"/>
              <a:cs typeface="Consolas" pitchFamily="49" charset="0"/>
            </a:endParaRPr>
          </a:p>
          <a:p>
            <a:pPr marL="0" lvl="1" indent="0">
              <a:buNone/>
              <a:tabLst>
                <a:tab pos="465138" algn="l"/>
                <a:tab pos="914400" algn="l"/>
                <a:tab pos="1379538" algn="l"/>
                <a:tab pos="1828800" algn="l"/>
              </a:tabLst>
            </a:pPr>
            <a:r>
              <a:rPr lang="en-IN" sz="2400" dirty="0" err="1" smtClean="0">
                <a:latin typeface="Consolas" pitchFamily="49" charset="0"/>
                <a:cs typeface="Consolas" pitchFamily="49" charset="0"/>
              </a:rPr>
              <a:t>db.persons.insert</a:t>
            </a:r>
            <a:r>
              <a:rPr lang="en-IN" sz="2400" dirty="0" smtClean="0">
                <a:latin typeface="Consolas" pitchFamily="49" charset="0"/>
                <a:cs typeface="Consolas" pitchFamily="49" charset="0"/>
              </a:rPr>
              <a:t> </a:t>
            </a:r>
            <a:r>
              <a:rPr lang="en-IN" sz="2400" dirty="0">
                <a:latin typeface="Consolas" pitchFamily="49" charset="0"/>
                <a:cs typeface="Consolas" pitchFamily="49" charset="0"/>
              </a:rPr>
              <a:t>( </a:t>
            </a:r>
            <a:endParaRPr lang="en-IN" sz="2400" dirty="0" smtClean="0">
              <a:latin typeface="Consolas" pitchFamily="49" charset="0"/>
              <a:cs typeface="Consolas" pitchFamily="49" charset="0"/>
            </a:endParaRPr>
          </a:p>
          <a:p>
            <a:pPr marL="0" lvl="1" indent="0">
              <a:buNone/>
              <a:tabLst>
                <a:tab pos="465138" algn="l"/>
                <a:tab pos="914400" algn="l"/>
                <a:tab pos="1379538" algn="l"/>
                <a:tab pos="1828800" algn="l"/>
              </a:tabLst>
            </a:pPr>
            <a:r>
              <a:rPr lang="en-IN" sz="2400" dirty="0">
                <a:latin typeface="Consolas" pitchFamily="49" charset="0"/>
                <a:cs typeface="Consolas" pitchFamily="49" charset="0"/>
              </a:rPr>
              <a:t>	</a:t>
            </a:r>
            <a:r>
              <a:rPr lang="en-IN" sz="2400" dirty="0" smtClean="0">
                <a:latin typeface="Consolas" pitchFamily="49" charset="0"/>
                <a:cs typeface="Consolas" pitchFamily="49" charset="0"/>
              </a:rPr>
              <a:t>{_</a:t>
            </a:r>
            <a:r>
              <a:rPr lang="en-IN" sz="2400" dirty="0">
                <a:latin typeface="Consolas" pitchFamily="49" charset="0"/>
                <a:cs typeface="Consolas" pitchFamily="49" charset="0"/>
              </a:rPr>
              <a:t>id: 101, </a:t>
            </a:r>
            <a:endParaRPr lang="en-IN" sz="2400" dirty="0" smtClean="0">
              <a:latin typeface="Consolas" pitchFamily="49" charset="0"/>
              <a:cs typeface="Consolas" pitchFamily="49" charset="0"/>
            </a:endParaRPr>
          </a:p>
          <a:p>
            <a:pPr marL="0" lvl="1" indent="0">
              <a:buNone/>
              <a:tabLst>
                <a:tab pos="465138" algn="l"/>
                <a:tab pos="914400" algn="l"/>
                <a:tab pos="1379538" algn="l"/>
                <a:tab pos="1828800" algn="l"/>
              </a:tabLst>
            </a:pPr>
            <a:r>
              <a:rPr lang="en-IN" sz="2400" dirty="0">
                <a:latin typeface="Consolas" pitchFamily="49" charset="0"/>
                <a:cs typeface="Consolas" pitchFamily="49" charset="0"/>
              </a:rPr>
              <a:t>	</a:t>
            </a:r>
            <a:r>
              <a:rPr lang="en-IN" sz="2400" dirty="0" smtClean="0">
                <a:latin typeface="Consolas" pitchFamily="49" charset="0"/>
                <a:cs typeface="Consolas" pitchFamily="49" charset="0"/>
              </a:rPr>
              <a:t>name</a:t>
            </a:r>
            <a:r>
              <a:rPr lang="en-IN" sz="2400" dirty="0">
                <a:latin typeface="Consolas" pitchFamily="49" charset="0"/>
                <a:cs typeface="Consolas" pitchFamily="49" charset="0"/>
              </a:rPr>
              <a:t>: {first: 'Robinson', last: 'Crusoe'} </a:t>
            </a:r>
            <a:r>
              <a:rPr lang="en-IN" sz="2400" dirty="0" smtClean="0">
                <a:latin typeface="Consolas" pitchFamily="49" charset="0"/>
                <a:cs typeface="Consolas" pitchFamily="49" charset="0"/>
              </a:rPr>
              <a:t>} </a:t>
            </a:r>
          </a:p>
          <a:p>
            <a:pPr marL="0" lvl="1" indent="0">
              <a:buNone/>
              <a:tabLst>
                <a:tab pos="465138" algn="l"/>
                <a:tab pos="914400" algn="l"/>
                <a:tab pos="1379538" algn="l"/>
                <a:tab pos="1828800" algn="l"/>
              </a:tabLst>
            </a:pPr>
            <a:r>
              <a:rPr lang="en-IN" sz="2400" dirty="0" smtClean="0">
                <a:latin typeface="Consolas" pitchFamily="49" charset="0"/>
                <a:cs typeface="Consolas" pitchFamily="49" charset="0"/>
              </a:rPr>
              <a:t>)</a:t>
            </a:r>
          </a:p>
          <a:p>
            <a:pPr marL="0" lvl="1" indent="0">
              <a:buNone/>
              <a:tabLst>
                <a:tab pos="465138" algn="l"/>
                <a:tab pos="914400" algn="l"/>
                <a:tab pos="1379538" algn="l"/>
                <a:tab pos="1828800" algn="l"/>
              </a:tabLst>
            </a:pPr>
            <a:endParaRPr lang="en-US" sz="2400" dirty="0">
              <a:latin typeface="Consolas" pitchFamily="49" charset="0"/>
              <a:cs typeface="Consolas" pitchFamily="49" charset="0"/>
            </a:endParaRPr>
          </a:p>
          <a:p>
            <a:pPr marL="0" lvl="1" indent="0">
              <a:buNone/>
              <a:tabLst>
                <a:tab pos="465138" algn="l"/>
                <a:tab pos="914400" algn="l"/>
                <a:tab pos="1379538" algn="l"/>
                <a:tab pos="1828800" algn="l"/>
              </a:tabLst>
            </a:pPr>
            <a:r>
              <a:rPr lang="en-IN" sz="2400" dirty="0" err="1">
                <a:latin typeface="Consolas" pitchFamily="49" charset="0"/>
                <a:cs typeface="Consolas" pitchFamily="49" charset="0"/>
              </a:rPr>
              <a:t>db.persons.insert</a:t>
            </a:r>
            <a:r>
              <a:rPr lang="en-IN" sz="2400" dirty="0">
                <a:latin typeface="Consolas" pitchFamily="49" charset="0"/>
                <a:cs typeface="Consolas" pitchFamily="49" charset="0"/>
              </a:rPr>
              <a:t> ( </a:t>
            </a:r>
            <a:endParaRPr lang="en-IN" sz="2400" dirty="0" smtClean="0">
              <a:latin typeface="Consolas" pitchFamily="49" charset="0"/>
              <a:cs typeface="Consolas" pitchFamily="49" charset="0"/>
            </a:endParaRPr>
          </a:p>
          <a:p>
            <a:pPr marL="0" lvl="1" indent="0">
              <a:buNone/>
              <a:tabLst>
                <a:tab pos="465138" algn="l"/>
                <a:tab pos="914400" algn="l"/>
                <a:tab pos="1379538" algn="l"/>
                <a:tab pos="1828800" algn="l"/>
              </a:tabLst>
            </a:pPr>
            <a:r>
              <a:rPr lang="en-IN" sz="2400" dirty="0">
                <a:latin typeface="Consolas" pitchFamily="49" charset="0"/>
                <a:cs typeface="Consolas" pitchFamily="49" charset="0"/>
              </a:rPr>
              <a:t>	</a:t>
            </a:r>
            <a:r>
              <a:rPr lang="en-IN" sz="2400" dirty="0" smtClean="0">
                <a:latin typeface="Consolas" pitchFamily="49" charset="0"/>
                <a:cs typeface="Consolas" pitchFamily="49" charset="0"/>
              </a:rPr>
              <a:t>{_</a:t>
            </a:r>
            <a:r>
              <a:rPr lang="en-IN" sz="2400" dirty="0">
                <a:latin typeface="Consolas" pitchFamily="49" charset="0"/>
                <a:cs typeface="Consolas" pitchFamily="49" charset="0"/>
              </a:rPr>
              <a:t>id: </a:t>
            </a:r>
            <a:endParaRPr lang="en-IN" sz="2400" dirty="0" smtClean="0">
              <a:latin typeface="Consolas" pitchFamily="49" charset="0"/>
              <a:cs typeface="Consolas" pitchFamily="49" charset="0"/>
            </a:endParaRPr>
          </a:p>
          <a:p>
            <a:pPr marL="0" lvl="1" indent="0">
              <a:buNone/>
              <a:tabLst>
                <a:tab pos="465138" algn="l"/>
                <a:tab pos="914400" algn="l"/>
                <a:tab pos="1379538" algn="l"/>
                <a:tab pos="1828800" algn="l"/>
              </a:tabLst>
            </a:pPr>
            <a:r>
              <a:rPr lang="en-IN" sz="2400" dirty="0">
                <a:latin typeface="Consolas" pitchFamily="49" charset="0"/>
                <a:cs typeface="Consolas" pitchFamily="49" charset="0"/>
              </a:rPr>
              <a:t>	</a:t>
            </a:r>
            <a:r>
              <a:rPr lang="en-IN" sz="2400" dirty="0" smtClean="0">
                <a:latin typeface="Consolas" pitchFamily="49" charset="0"/>
                <a:cs typeface="Consolas" pitchFamily="49" charset="0"/>
              </a:rPr>
              <a:t>	{</a:t>
            </a:r>
            <a:r>
              <a:rPr lang="en-IN" sz="2400" dirty="0">
                <a:latin typeface="Consolas" pitchFamily="49" charset="0"/>
                <a:cs typeface="Consolas" pitchFamily="49" charset="0"/>
              </a:rPr>
              <a:t>name: {first: 'Mary', last: 'Kym</a:t>
            </a:r>
            <a:r>
              <a:rPr lang="en-IN" sz="2400" dirty="0" smtClean="0">
                <a:latin typeface="Consolas" pitchFamily="49" charset="0"/>
                <a:cs typeface="Consolas" pitchFamily="49" charset="0"/>
              </a:rPr>
              <a:t>'} }, </a:t>
            </a:r>
          </a:p>
          <a:p>
            <a:pPr marL="0" lvl="1" indent="0">
              <a:buNone/>
              <a:tabLst>
                <a:tab pos="465138" algn="l"/>
                <a:tab pos="914400" algn="l"/>
                <a:tab pos="1379538" algn="l"/>
                <a:tab pos="1828800" algn="l"/>
              </a:tabLst>
            </a:pPr>
            <a:r>
              <a:rPr lang="en-IN" sz="2400" dirty="0">
                <a:latin typeface="Consolas" pitchFamily="49" charset="0"/>
                <a:cs typeface="Consolas" pitchFamily="49" charset="0"/>
              </a:rPr>
              <a:t>	</a:t>
            </a:r>
            <a:r>
              <a:rPr lang="en-IN" sz="2400" dirty="0" smtClean="0">
                <a:latin typeface="Consolas" pitchFamily="49" charset="0"/>
                <a:cs typeface="Consolas" pitchFamily="49" charset="0"/>
              </a:rPr>
              <a:t>gender</a:t>
            </a:r>
            <a:r>
              <a:rPr lang="en-IN" sz="2400" dirty="0">
                <a:latin typeface="Consolas" pitchFamily="49" charset="0"/>
                <a:cs typeface="Consolas" pitchFamily="49" charset="0"/>
              </a:rPr>
              <a:t>: 'F</a:t>
            </a:r>
            <a:r>
              <a:rPr lang="en-IN" sz="2400" dirty="0" smtClean="0">
                <a:latin typeface="Consolas" pitchFamily="49" charset="0"/>
                <a:cs typeface="Consolas" pitchFamily="49" charset="0"/>
              </a:rPr>
              <a:t>'} )</a:t>
            </a:r>
            <a:endParaRPr lang="en-IN" sz="2400" dirty="0">
              <a:latin typeface="Consolas" pitchFamily="49" charset="0"/>
              <a:cs typeface="Consolas" pitchFamily="49" charset="0"/>
            </a:endParaRPr>
          </a:p>
          <a:p>
            <a:pPr marL="0" indent="0">
              <a:tabLst>
                <a:tab pos="465138" algn="l"/>
                <a:tab pos="914400" algn="l"/>
                <a:tab pos="1379538" algn="l"/>
                <a:tab pos="1828800" algn="l"/>
              </a:tabLst>
            </a:pPr>
            <a:endParaRPr lang="en-IN" dirty="0"/>
          </a:p>
          <a:p>
            <a:pPr marL="0" indent="0">
              <a:tabLst>
                <a:tab pos="465138" algn="l"/>
                <a:tab pos="914400" algn="l"/>
                <a:tab pos="1379538" algn="l"/>
                <a:tab pos="1828800" algn="l"/>
              </a:tabLst>
            </a:pPr>
            <a:endParaRPr lang="en-IN" dirty="0"/>
          </a:p>
        </p:txBody>
      </p:sp>
    </p:spTree>
    <p:extLst>
      <p:ext uri="{BB962C8B-B14F-4D97-AF65-F5344CB8AC3E}">
        <p14:creationId xmlns:p14="http://schemas.microsoft.com/office/powerpoint/2010/main" val="18975092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IN" smtClean="0"/>
              <a:t>Insert Operations</a:t>
            </a:r>
          </a:p>
        </p:txBody>
      </p:sp>
      <p:sp>
        <p:nvSpPr>
          <p:cNvPr id="15363" name="Content Placeholder 2"/>
          <p:cNvSpPr>
            <a:spLocks noGrp="1"/>
          </p:cNvSpPr>
          <p:nvPr>
            <p:ph idx="1"/>
          </p:nvPr>
        </p:nvSpPr>
        <p:spPr/>
        <p:txBody>
          <a:bodyPr/>
          <a:lstStyle/>
          <a:p>
            <a:r>
              <a:rPr lang="en-IN" dirty="0" smtClean="0"/>
              <a:t>If a collection object does not exist, the insert () method creates the collection during the first insert.</a:t>
            </a:r>
          </a:p>
          <a:p>
            <a:r>
              <a:rPr lang="en-IN" dirty="0"/>
              <a:t>Field names:</a:t>
            </a:r>
          </a:p>
          <a:p>
            <a:pPr lvl="1"/>
            <a:r>
              <a:rPr lang="en-IN" dirty="0"/>
              <a:t>Cannot start with the $ character</a:t>
            </a:r>
          </a:p>
          <a:p>
            <a:pPr lvl="1"/>
            <a:r>
              <a:rPr lang="en-IN" dirty="0"/>
              <a:t>Cannot contain the . character</a:t>
            </a:r>
          </a:p>
          <a:p>
            <a:r>
              <a:rPr lang="en-IN" dirty="0"/>
              <a:t>Maximum </a:t>
            </a:r>
            <a:r>
              <a:rPr lang="en-IN" dirty="0" err="1"/>
              <a:t>BSON</a:t>
            </a:r>
            <a:r>
              <a:rPr lang="en-IN" dirty="0"/>
              <a:t> document size is 16MB</a:t>
            </a:r>
          </a:p>
          <a:p>
            <a:r>
              <a:rPr lang="en-IN" dirty="0"/>
              <a:t>To store documents large than the maximum size, </a:t>
            </a:r>
            <a:r>
              <a:rPr lang="en-IN" dirty="0" err="1"/>
              <a:t>MongoDB</a:t>
            </a:r>
            <a:r>
              <a:rPr lang="en-IN" dirty="0"/>
              <a:t> provides the </a:t>
            </a:r>
            <a:r>
              <a:rPr lang="en-IN" dirty="0" err="1"/>
              <a:t>GridFS</a:t>
            </a:r>
            <a:r>
              <a:rPr lang="en-IN" dirty="0"/>
              <a:t> API.</a:t>
            </a:r>
          </a:p>
          <a:p>
            <a:endParaRPr lang="en-IN" dirty="0"/>
          </a:p>
          <a:p>
            <a:endParaRPr lang="en-IN" dirty="0" smtClean="0"/>
          </a:p>
          <a:p>
            <a:endParaRPr lang="en-IN" dirty="0" smtClean="0"/>
          </a:p>
        </p:txBody>
      </p:sp>
    </p:spTree>
    <p:extLst>
      <p:ext uri="{BB962C8B-B14F-4D97-AF65-F5344CB8AC3E}">
        <p14:creationId xmlns:p14="http://schemas.microsoft.com/office/powerpoint/2010/main" val="30199251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N" smtClean="0"/>
              <a:t>Update</a:t>
            </a:r>
          </a:p>
        </p:txBody>
      </p:sp>
      <p:sp>
        <p:nvSpPr>
          <p:cNvPr id="18435" name="Content Placeholder 2"/>
          <p:cNvSpPr>
            <a:spLocks noGrp="1"/>
          </p:cNvSpPr>
          <p:nvPr>
            <p:ph idx="1"/>
          </p:nvPr>
        </p:nvSpPr>
        <p:spPr/>
        <p:txBody>
          <a:bodyPr/>
          <a:lstStyle/>
          <a:p>
            <a:pPr marL="0" indent="0">
              <a:buFontTx/>
              <a:buNone/>
              <a:tabLst>
                <a:tab pos="465138" algn="l"/>
              </a:tabLst>
            </a:pPr>
            <a:r>
              <a:rPr lang="en-IN" dirty="0" smtClean="0"/>
              <a:t>Update</a:t>
            </a:r>
            <a:r>
              <a:rPr lang="en-IN" dirty="0"/>
              <a:t>. The following is bad as after this command the document only has the "married" field.</a:t>
            </a:r>
          </a:p>
          <a:p>
            <a:pPr marL="0" indent="0">
              <a:buFontTx/>
              <a:buNone/>
              <a:tabLst>
                <a:tab pos="465138" algn="l"/>
              </a:tabLst>
            </a:pPr>
            <a:r>
              <a:rPr lang="en-IN" dirty="0" err="1">
                <a:latin typeface="Consolas" pitchFamily="49" charset="0"/>
                <a:cs typeface="Consolas" pitchFamily="49" charset="0"/>
              </a:rPr>
              <a:t>db.persons.update</a:t>
            </a:r>
            <a:r>
              <a:rPr lang="en-IN" dirty="0">
                <a:latin typeface="Consolas" pitchFamily="49" charset="0"/>
                <a:cs typeface="Consolas" pitchFamily="49" charset="0"/>
              </a:rPr>
              <a:t> ( </a:t>
            </a:r>
          </a:p>
          <a:p>
            <a:pPr marL="0" indent="0">
              <a:buFontTx/>
              <a:buNone/>
              <a:tabLst>
                <a:tab pos="465138" algn="l"/>
              </a:tabLst>
            </a:pPr>
            <a:r>
              <a:rPr lang="en-IN" dirty="0">
                <a:latin typeface="Consolas" pitchFamily="49" charset="0"/>
                <a:cs typeface="Consolas" pitchFamily="49" charset="0"/>
              </a:rPr>
              <a:t>	{name: {first: 'Nancy', last: 'Karin'} },</a:t>
            </a:r>
          </a:p>
          <a:p>
            <a:pPr marL="0" indent="0">
              <a:buFontTx/>
              <a:buNone/>
              <a:tabLst>
                <a:tab pos="465138" algn="l"/>
              </a:tabLst>
            </a:pPr>
            <a:r>
              <a:rPr lang="en-IN" dirty="0">
                <a:latin typeface="Consolas" pitchFamily="49" charset="0"/>
                <a:cs typeface="Consolas" pitchFamily="49" charset="0"/>
              </a:rPr>
              <a:t>	{married: 'Y'}</a:t>
            </a:r>
          </a:p>
          <a:p>
            <a:pPr marL="0" indent="0">
              <a:buFontTx/>
              <a:buNone/>
              <a:tabLst>
                <a:tab pos="465138" algn="l"/>
              </a:tabLst>
            </a:pPr>
            <a:r>
              <a:rPr lang="en-IN" dirty="0">
                <a:latin typeface="Consolas" pitchFamily="49" charset="0"/>
                <a:cs typeface="Consolas" pitchFamily="49" charset="0"/>
              </a:rPr>
              <a:t>)</a:t>
            </a:r>
          </a:p>
          <a:p>
            <a:pPr marL="0" indent="0">
              <a:buFontTx/>
              <a:buNone/>
              <a:tabLst>
                <a:tab pos="465138" algn="l"/>
              </a:tabLst>
            </a:pPr>
            <a:endParaRPr lang="en-IN" dirty="0" smtClean="0"/>
          </a:p>
        </p:txBody>
      </p:sp>
    </p:spTree>
    <p:extLst>
      <p:ext uri="{BB962C8B-B14F-4D97-AF65-F5344CB8AC3E}">
        <p14:creationId xmlns:p14="http://schemas.microsoft.com/office/powerpoint/2010/main" val="430648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Correct Update Statement</a:t>
            </a:r>
            <a:endParaRPr lang="en-IN" dirty="0"/>
          </a:p>
        </p:txBody>
      </p:sp>
      <p:sp>
        <p:nvSpPr>
          <p:cNvPr id="3" name="Content Placeholder 2"/>
          <p:cNvSpPr>
            <a:spLocks noGrp="1"/>
          </p:cNvSpPr>
          <p:nvPr>
            <p:ph idx="1"/>
          </p:nvPr>
        </p:nvSpPr>
        <p:spPr/>
        <p:txBody>
          <a:bodyPr/>
          <a:lstStyle/>
          <a:p>
            <a:pPr marL="0" indent="0">
              <a:buNone/>
              <a:tabLst>
                <a:tab pos="465138" algn="l"/>
                <a:tab pos="914400" algn="l"/>
                <a:tab pos="1379538" algn="l"/>
              </a:tabLst>
            </a:pPr>
            <a:r>
              <a:rPr lang="en-IN" sz="2000" dirty="0" err="1">
                <a:latin typeface="Consolas" pitchFamily="49" charset="0"/>
                <a:cs typeface="Consolas" pitchFamily="49" charset="0"/>
              </a:rPr>
              <a:t>db.persons.update</a:t>
            </a:r>
            <a:r>
              <a:rPr lang="en-IN" sz="2000" dirty="0">
                <a:latin typeface="Consolas" pitchFamily="49" charset="0"/>
                <a:cs typeface="Consolas" pitchFamily="49" charset="0"/>
              </a:rPr>
              <a:t> ( </a:t>
            </a:r>
          </a:p>
          <a:p>
            <a:pPr marL="0" indent="0">
              <a:buNone/>
              <a:tabLst>
                <a:tab pos="465138" algn="l"/>
                <a:tab pos="914400" algn="l"/>
                <a:tab pos="1379538" algn="l"/>
              </a:tabLst>
            </a:pPr>
            <a:r>
              <a:rPr lang="en-IN" sz="2000" dirty="0">
                <a:latin typeface="Consolas" pitchFamily="49" charset="0"/>
                <a:cs typeface="Consolas" pitchFamily="49" charset="0"/>
              </a:rPr>
              <a:t>	{name: {first: 'Nancy', last: 'Karin'} },</a:t>
            </a:r>
          </a:p>
          <a:p>
            <a:pPr marL="0" indent="0">
              <a:buNone/>
              <a:tabLst>
                <a:tab pos="465138" algn="l"/>
                <a:tab pos="914400" algn="l"/>
                <a:tab pos="1379538" algn="l"/>
              </a:tabLst>
            </a:pPr>
            <a:r>
              <a:rPr lang="en-IN" sz="2000" dirty="0">
                <a:latin typeface="Consolas" pitchFamily="49" charset="0"/>
                <a:cs typeface="Consolas" pitchFamily="49" charset="0"/>
              </a:rPr>
              <a:t>	{name: {first: 'Nancy', last: 'Karin'},</a:t>
            </a:r>
          </a:p>
          <a:p>
            <a:pPr marL="0" indent="0">
              <a:buNone/>
              <a:tabLst>
                <a:tab pos="465138" algn="l"/>
                <a:tab pos="914400" algn="l"/>
                <a:tab pos="1379538" algn="l"/>
              </a:tabLst>
            </a:pPr>
            <a:r>
              <a:rPr lang="en-IN" sz="2000" dirty="0">
                <a:latin typeface="Consolas" pitchFamily="49" charset="0"/>
                <a:cs typeface="Consolas" pitchFamily="49" charset="0"/>
              </a:rPr>
              <a:t>	gender: 'F</a:t>
            </a:r>
            <a:r>
              <a:rPr lang="en-IN" sz="2000" dirty="0" smtClean="0">
                <a:latin typeface="Consolas" pitchFamily="49" charset="0"/>
                <a:cs typeface="Consolas" pitchFamily="49" charset="0"/>
              </a:rPr>
              <a:t>', </a:t>
            </a:r>
            <a:r>
              <a:rPr lang="en-IN" sz="2000" dirty="0" err="1" smtClean="0">
                <a:latin typeface="Consolas" pitchFamily="49" charset="0"/>
                <a:cs typeface="Consolas" pitchFamily="49" charset="0"/>
              </a:rPr>
              <a:t>yearOfBirth</a:t>
            </a:r>
            <a:r>
              <a:rPr lang="en-IN" sz="2000" dirty="0">
                <a:latin typeface="Consolas" pitchFamily="49" charset="0"/>
                <a:cs typeface="Consolas" pitchFamily="49" charset="0"/>
              </a:rPr>
              <a:t>: 1992,</a:t>
            </a:r>
          </a:p>
          <a:p>
            <a:pPr marL="0" indent="0">
              <a:buNone/>
              <a:tabLst>
                <a:tab pos="465138" algn="l"/>
                <a:tab pos="914400" algn="l"/>
                <a:tab pos="1379538" algn="l"/>
              </a:tabLst>
            </a:pPr>
            <a:r>
              <a:rPr lang="en-IN" sz="2000" dirty="0">
                <a:latin typeface="Consolas" pitchFamily="49" charset="0"/>
                <a:cs typeface="Consolas" pitchFamily="49" charset="0"/>
              </a:rPr>
              <a:t>	</a:t>
            </a:r>
            <a:r>
              <a:rPr lang="en-IN" sz="2000" dirty="0" err="1">
                <a:latin typeface="Consolas" pitchFamily="49" charset="0"/>
                <a:cs typeface="Consolas" pitchFamily="49" charset="0"/>
              </a:rPr>
              <a:t>livesIn</a:t>
            </a:r>
            <a:r>
              <a:rPr lang="en-IN" sz="2000" dirty="0">
                <a:latin typeface="Consolas" pitchFamily="49" charset="0"/>
                <a:cs typeface="Consolas" pitchFamily="49" charset="0"/>
              </a:rPr>
              <a:t>: 'Montreal',</a:t>
            </a:r>
          </a:p>
          <a:p>
            <a:pPr marL="0" indent="0">
              <a:buNone/>
              <a:tabLst>
                <a:tab pos="465138" algn="l"/>
                <a:tab pos="914400" algn="l"/>
                <a:tab pos="1379538" algn="l"/>
              </a:tabLst>
            </a:pPr>
            <a:r>
              <a:rPr lang="en-IN" sz="2000" dirty="0">
                <a:latin typeface="Consolas" pitchFamily="49" charset="0"/>
                <a:cs typeface="Consolas" pitchFamily="49" charset="0"/>
              </a:rPr>
              <a:t>	</a:t>
            </a:r>
            <a:r>
              <a:rPr lang="en-IN" sz="2000" dirty="0" err="1">
                <a:latin typeface="Consolas" pitchFamily="49" charset="0"/>
                <a:cs typeface="Consolas" pitchFamily="49" charset="0"/>
              </a:rPr>
              <a:t>countriesVisited</a:t>
            </a:r>
            <a:r>
              <a:rPr lang="en-IN" sz="2000" dirty="0">
                <a:latin typeface="Consolas" pitchFamily="49" charset="0"/>
                <a:cs typeface="Consolas" pitchFamily="49" charset="0"/>
              </a:rPr>
              <a:t>: </a:t>
            </a:r>
            <a:endParaRPr lang="en-IN" sz="2000" dirty="0" smtClean="0">
              <a:latin typeface="Consolas" pitchFamily="49" charset="0"/>
              <a:cs typeface="Consolas" pitchFamily="49" charset="0"/>
            </a:endParaRPr>
          </a:p>
          <a:p>
            <a:pPr marL="0" indent="0">
              <a:buNone/>
              <a:tabLst>
                <a:tab pos="465138" algn="l"/>
                <a:tab pos="914400" algn="l"/>
                <a:tab pos="1379538" algn="l"/>
              </a:tabLst>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'Canada', 'United States of America'],</a:t>
            </a:r>
          </a:p>
          <a:p>
            <a:pPr marL="0" indent="0">
              <a:buNone/>
              <a:tabLst>
                <a:tab pos="465138" algn="l"/>
                <a:tab pos="914400" algn="l"/>
                <a:tab pos="1379538" algn="l"/>
              </a:tabLst>
            </a:pPr>
            <a:r>
              <a:rPr lang="en-IN" sz="2000" dirty="0">
                <a:latin typeface="Consolas" pitchFamily="49" charset="0"/>
                <a:cs typeface="Consolas" pitchFamily="49" charset="0"/>
              </a:rPr>
              <a:t>	languages: [</a:t>
            </a:r>
          </a:p>
          <a:p>
            <a:pPr marL="0" indent="0">
              <a:buNone/>
              <a:tabLst>
                <a:tab pos="465138" algn="l"/>
                <a:tab pos="914400" algn="l"/>
                <a:tab pos="1379538" algn="l"/>
              </a:tabLst>
            </a:pPr>
            <a:r>
              <a:rPr lang="en-IN" sz="2000" dirty="0">
                <a:latin typeface="Consolas" pitchFamily="49" charset="0"/>
                <a:cs typeface="Consolas" pitchFamily="49" charset="0"/>
              </a:rPr>
              <a:t>		{name: 'English', proficiency: 'Fluent</a:t>
            </a:r>
            <a:r>
              <a:rPr lang="en-IN" sz="2000" dirty="0" smtClean="0">
                <a:latin typeface="Consolas" pitchFamily="49" charset="0"/>
                <a:cs typeface="Consolas" pitchFamily="49" charset="0"/>
              </a:rPr>
              <a:t>'} ],</a:t>
            </a:r>
            <a:endParaRPr lang="en-IN" sz="2000" dirty="0">
              <a:latin typeface="Consolas" pitchFamily="49" charset="0"/>
              <a:cs typeface="Consolas" pitchFamily="49" charset="0"/>
            </a:endParaRPr>
          </a:p>
          <a:p>
            <a:pPr marL="0" indent="0">
              <a:buNone/>
              <a:tabLst>
                <a:tab pos="465138" algn="l"/>
                <a:tab pos="914400" algn="l"/>
                <a:tab pos="1379538" algn="l"/>
              </a:tabLst>
            </a:pPr>
            <a:r>
              <a:rPr lang="en-IN" sz="2000" dirty="0">
                <a:latin typeface="Consolas" pitchFamily="49" charset="0"/>
                <a:cs typeface="Consolas" pitchFamily="49" charset="0"/>
              </a:rPr>
              <a:t>	married: 'Y' </a:t>
            </a:r>
          </a:p>
          <a:p>
            <a:pPr marL="0" indent="0">
              <a:buNone/>
              <a:tabLst>
                <a:tab pos="465138" algn="l"/>
                <a:tab pos="914400" algn="l"/>
                <a:tab pos="1379538" algn="l"/>
              </a:tabLst>
            </a:pPr>
            <a:r>
              <a:rPr lang="en-IN" sz="2000" dirty="0">
                <a:latin typeface="Consolas" pitchFamily="49" charset="0"/>
                <a:cs typeface="Consolas" pitchFamily="49" charset="0"/>
              </a:rPr>
              <a:t>	}</a:t>
            </a:r>
          </a:p>
          <a:p>
            <a:pPr marL="0" indent="0">
              <a:buNone/>
              <a:tabLst>
                <a:tab pos="465138" algn="l"/>
                <a:tab pos="914400" algn="l"/>
                <a:tab pos="1379538" algn="l"/>
              </a:tabLst>
            </a:pPr>
            <a:r>
              <a:rPr lang="en-IN" sz="2000" dirty="0">
                <a:latin typeface="Consolas" pitchFamily="49" charset="0"/>
                <a:cs typeface="Consolas" pitchFamily="49" charset="0"/>
              </a:rPr>
              <a:t>)</a:t>
            </a:r>
          </a:p>
          <a:p>
            <a:pPr marL="0" indent="0">
              <a:buNone/>
              <a:tabLst>
                <a:tab pos="465138" algn="l"/>
                <a:tab pos="914400" algn="l"/>
                <a:tab pos="1379538" algn="l"/>
              </a:tabLst>
            </a:pPr>
            <a:endParaRPr lang="en-IN" sz="2000" dirty="0">
              <a:latin typeface="Consolas" pitchFamily="49" charset="0"/>
              <a:cs typeface="Consolas" pitchFamily="49" charset="0"/>
            </a:endParaRPr>
          </a:p>
        </p:txBody>
      </p:sp>
    </p:spTree>
    <p:extLst>
      <p:ext uri="{BB962C8B-B14F-4D97-AF65-F5344CB8AC3E}">
        <p14:creationId xmlns:p14="http://schemas.microsoft.com/office/powerpoint/2010/main" val="4914919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Better Update Statement</a:t>
            </a:r>
            <a:endParaRPr lang="en-IN" dirty="0"/>
          </a:p>
        </p:txBody>
      </p:sp>
      <p:sp>
        <p:nvSpPr>
          <p:cNvPr id="3" name="Content Placeholder 2"/>
          <p:cNvSpPr>
            <a:spLocks noGrp="1"/>
          </p:cNvSpPr>
          <p:nvPr>
            <p:ph idx="1"/>
          </p:nvPr>
        </p:nvSpPr>
        <p:spPr/>
        <p:txBody>
          <a:bodyPr/>
          <a:lstStyle/>
          <a:p>
            <a:pPr marL="0" indent="0">
              <a:buNone/>
            </a:pPr>
            <a:r>
              <a:rPr lang="en-IN" dirty="0" err="1">
                <a:latin typeface="Consolas" pitchFamily="49" charset="0"/>
                <a:cs typeface="Consolas" pitchFamily="49" charset="0"/>
              </a:rPr>
              <a:t>db.persons.update</a:t>
            </a:r>
            <a:r>
              <a:rPr lang="en-IN" dirty="0">
                <a:latin typeface="Consolas" pitchFamily="49" charset="0"/>
                <a:cs typeface="Consolas" pitchFamily="49" charset="0"/>
              </a:rPr>
              <a:t> ( </a:t>
            </a:r>
          </a:p>
          <a:p>
            <a:pPr marL="0" indent="0">
              <a:buNone/>
            </a:pPr>
            <a:r>
              <a:rPr lang="en-IN" dirty="0">
                <a:latin typeface="Consolas" pitchFamily="49" charset="0"/>
                <a:cs typeface="Consolas" pitchFamily="49" charset="0"/>
              </a:rPr>
              <a:t>	{name: {first: 'Nancy', last: 'Karin'} },</a:t>
            </a:r>
          </a:p>
          <a:p>
            <a:pPr marL="0" indent="0">
              <a:buNone/>
            </a:pPr>
            <a:r>
              <a:rPr lang="en-IN" dirty="0">
                <a:latin typeface="Consolas" pitchFamily="49" charset="0"/>
                <a:cs typeface="Consolas" pitchFamily="49" charset="0"/>
              </a:rPr>
              <a:t>	{$set: {married: 'N'} }</a:t>
            </a:r>
          </a:p>
          <a:p>
            <a:pPr marL="0" indent="0">
              <a:buNone/>
            </a:pPr>
            <a:r>
              <a:rPr lang="en-IN" dirty="0">
                <a:latin typeface="Consolas" pitchFamily="49" charset="0"/>
                <a:cs typeface="Consolas" pitchFamily="49" charset="0"/>
              </a:rPr>
              <a:t>)</a:t>
            </a:r>
          </a:p>
          <a:p>
            <a:pPr marL="0" indent="0">
              <a:buNone/>
            </a:pPr>
            <a:endParaRPr lang="en-IN" dirty="0">
              <a:latin typeface="Consolas" pitchFamily="49" charset="0"/>
              <a:cs typeface="Consolas" pitchFamily="49" charset="0"/>
            </a:endParaRPr>
          </a:p>
        </p:txBody>
      </p:sp>
    </p:spTree>
    <p:extLst>
      <p:ext uri="{BB962C8B-B14F-4D97-AF65-F5344CB8AC3E}">
        <p14:creationId xmlns:p14="http://schemas.microsoft.com/office/powerpoint/2010/main" val="30804697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smtClean="0"/>
              <a:t>Update</a:t>
            </a:r>
          </a:p>
        </p:txBody>
      </p:sp>
      <p:sp>
        <p:nvSpPr>
          <p:cNvPr id="20483" name="Content Placeholder 2"/>
          <p:cNvSpPr>
            <a:spLocks noGrp="1"/>
          </p:cNvSpPr>
          <p:nvPr>
            <p:ph idx="1"/>
          </p:nvPr>
        </p:nvSpPr>
        <p:spPr/>
        <p:txBody>
          <a:bodyPr/>
          <a:lstStyle/>
          <a:p>
            <a:r>
              <a:rPr lang="en-IN" dirty="0" smtClean="0"/>
              <a:t>When performing update operations that increase the document size beyond the allocated space for that document, the update operation relocates the document on disk and may reorder the document fields depending on the type of update.</a:t>
            </a:r>
          </a:p>
        </p:txBody>
      </p:sp>
    </p:spTree>
    <p:extLst>
      <p:ext uri="{BB962C8B-B14F-4D97-AF65-F5344CB8AC3E}">
        <p14:creationId xmlns:p14="http://schemas.microsoft.com/office/powerpoint/2010/main" val="39626146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Upsert</a:t>
            </a:r>
            <a:endParaRPr lang="en-IN" dirty="0"/>
          </a:p>
        </p:txBody>
      </p:sp>
      <p:sp>
        <p:nvSpPr>
          <p:cNvPr id="3" name="Content Placeholder 2"/>
          <p:cNvSpPr>
            <a:spLocks noGrp="1"/>
          </p:cNvSpPr>
          <p:nvPr>
            <p:ph idx="1"/>
          </p:nvPr>
        </p:nvSpPr>
        <p:spPr/>
        <p:txBody>
          <a:bodyPr/>
          <a:lstStyle/>
          <a:p>
            <a:pPr marL="0" indent="0">
              <a:buNone/>
              <a:tabLst>
                <a:tab pos="465138" algn="l"/>
                <a:tab pos="914400" algn="l"/>
                <a:tab pos="1379538" algn="l"/>
              </a:tabLst>
            </a:pPr>
            <a:r>
              <a:rPr lang="en-IN" dirty="0" smtClean="0"/>
              <a:t>There </a:t>
            </a:r>
            <a:r>
              <a:rPr lang="en-IN" dirty="0"/>
              <a:t>is no such record, so collections remains unaffected, no error is returned either.</a:t>
            </a:r>
          </a:p>
          <a:p>
            <a:pPr marL="0" indent="0">
              <a:buNone/>
              <a:tabLst>
                <a:tab pos="465138" algn="l"/>
                <a:tab pos="914400" algn="l"/>
                <a:tab pos="1379538" algn="l"/>
              </a:tabLst>
            </a:pPr>
            <a:r>
              <a:rPr lang="en-IN" sz="2000" dirty="0" err="1">
                <a:latin typeface="Consolas" pitchFamily="49" charset="0"/>
                <a:cs typeface="Consolas" pitchFamily="49" charset="0"/>
              </a:rPr>
              <a:t>db.persons.update</a:t>
            </a:r>
            <a:r>
              <a:rPr lang="en-IN" sz="2000" dirty="0">
                <a:latin typeface="Consolas" pitchFamily="49" charset="0"/>
                <a:cs typeface="Consolas" pitchFamily="49" charset="0"/>
              </a:rPr>
              <a:t> (</a:t>
            </a:r>
          </a:p>
          <a:p>
            <a:pPr marL="0" indent="0">
              <a:buNone/>
              <a:tabLst>
                <a:tab pos="465138" algn="l"/>
                <a:tab pos="914400" algn="l"/>
                <a:tab pos="1379538" algn="l"/>
              </a:tabLst>
            </a:pPr>
            <a:r>
              <a:rPr lang="en-IN" sz="2000" dirty="0">
                <a:latin typeface="Consolas" pitchFamily="49" charset="0"/>
                <a:cs typeface="Consolas" pitchFamily="49" charset="0"/>
              </a:rPr>
              <a:t>	{name: {first: '</a:t>
            </a:r>
            <a:r>
              <a:rPr lang="en-IN" sz="2000" dirty="0" err="1">
                <a:latin typeface="Consolas" pitchFamily="49" charset="0"/>
                <a:cs typeface="Consolas" pitchFamily="49" charset="0"/>
              </a:rPr>
              <a:t>Merilyn</a:t>
            </a:r>
            <a:r>
              <a:rPr lang="en-IN" sz="2000" dirty="0">
                <a:latin typeface="Consolas" pitchFamily="49" charset="0"/>
                <a:cs typeface="Consolas" pitchFamily="49" charset="0"/>
              </a:rPr>
              <a:t>', last: 'Holmes'} },</a:t>
            </a:r>
          </a:p>
          <a:p>
            <a:pPr marL="0" indent="0">
              <a:buNone/>
              <a:tabLst>
                <a:tab pos="465138" algn="l"/>
                <a:tab pos="914400" algn="l"/>
                <a:tab pos="1379538" algn="l"/>
              </a:tabLst>
            </a:pPr>
            <a:r>
              <a:rPr lang="en-IN" sz="2000" dirty="0">
                <a:latin typeface="Consolas" pitchFamily="49" charset="0"/>
                <a:cs typeface="Consolas" pitchFamily="49" charset="0"/>
              </a:rPr>
              <a:t>	{$set</a:t>
            </a:r>
            <a:r>
              <a:rPr lang="en-IN" sz="2000" dirty="0" smtClean="0">
                <a:latin typeface="Consolas" pitchFamily="49" charset="0"/>
                <a:cs typeface="Consolas" pitchFamily="49" charset="0"/>
              </a:rPr>
              <a:t>:{</a:t>
            </a:r>
            <a:r>
              <a:rPr lang="en-IN" sz="2000" dirty="0">
                <a:latin typeface="Consolas" pitchFamily="49" charset="0"/>
                <a:cs typeface="Consolas" pitchFamily="49" charset="0"/>
              </a:rPr>
              <a:t>gender: 'F', </a:t>
            </a:r>
            <a:r>
              <a:rPr lang="en-IN" sz="2000" dirty="0" err="1">
                <a:latin typeface="Consolas" pitchFamily="49" charset="0"/>
                <a:cs typeface="Consolas" pitchFamily="49" charset="0"/>
              </a:rPr>
              <a:t>yearOfBirth</a:t>
            </a:r>
            <a:r>
              <a:rPr lang="en-IN" sz="2000" dirty="0">
                <a:latin typeface="Consolas" pitchFamily="49" charset="0"/>
                <a:cs typeface="Consolas" pitchFamily="49" charset="0"/>
              </a:rPr>
              <a:t>: 1997, </a:t>
            </a:r>
            <a:r>
              <a:rPr lang="en-IN" sz="2000" dirty="0" smtClean="0">
                <a:latin typeface="Consolas" pitchFamily="49" charset="0"/>
                <a:cs typeface="Consolas" pitchFamily="49" charset="0"/>
              </a:rPr>
              <a:t>married</a:t>
            </a:r>
            <a:r>
              <a:rPr lang="en-IN" sz="2000" dirty="0">
                <a:latin typeface="Consolas" pitchFamily="49" charset="0"/>
                <a:cs typeface="Consolas" pitchFamily="49" charset="0"/>
              </a:rPr>
              <a:t>: 'N</a:t>
            </a:r>
            <a:r>
              <a:rPr lang="en-IN" sz="2000" dirty="0" smtClean="0">
                <a:latin typeface="Consolas" pitchFamily="49" charset="0"/>
                <a:cs typeface="Consolas" pitchFamily="49" charset="0"/>
              </a:rPr>
              <a:t>'}}</a:t>
            </a:r>
            <a:endParaRPr lang="en-IN" sz="2000" dirty="0">
              <a:latin typeface="Consolas" pitchFamily="49" charset="0"/>
              <a:cs typeface="Consolas" pitchFamily="49" charset="0"/>
            </a:endParaRPr>
          </a:p>
          <a:p>
            <a:pPr marL="0" indent="0">
              <a:buNone/>
              <a:tabLst>
                <a:tab pos="465138" algn="l"/>
                <a:tab pos="914400" algn="l"/>
                <a:tab pos="1379538" algn="l"/>
              </a:tabLst>
            </a:pPr>
            <a:r>
              <a:rPr lang="en-IN" sz="2000" dirty="0" smtClean="0">
                <a:latin typeface="Consolas" pitchFamily="49" charset="0"/>
                <a:cs typeface="Consolas" pitchFamily="49" charset="0"/>
              </a:rPr>
              <a:t>)</a:t>
            </a:r>
          </a:p>
          <a:p>
            <a:pPr marL="0" indent="0">
              <a:buNone/>
              <a:tabLst>
                <a:tab pos="465138" algn="l"/>
                <a:tab pos="914400" algn="l"/>
                <a:tab pos="1379538" algn="l"/>
              </a:tabLst>
            </a:pPr>
            <a:endParaRPr lang="en-IN" dirty="0"/>
          </a:p>
          <a:p>
            <a:pPr marL="0" indent="0">
              <a:buNone/>
              <a:tabLst>
                <a:tab pos="465138" algn="l"/>
                <a:tab pos="914400" algn="l"/>
                <a:tab pos="1379538" algn="l"/>
              </a:tabLst>
            </a:pPr>
            <a:r>
              <a:rPr lang="en-IN" dirty="0" smtClean="0"/>
              <a:t>This </a:t>
            </a:r>
            <a:r>
              <a:rPr lang="en-IN" dirty="0"/>
              <a:t>illustrates </a:t>
            </a:r>
            <a:r>
              <a:rPr lang="en-IN" dirty="0" err="1"/>
              <a:t>upsert</a:t>
            </a:r>
            <a:r>
              <a:rPr lang="en-IN" dirty="0"/>
              <a:t> operation</a:t>
            </a:r>
          </a:p>
          <a:p>
            <a:pPr marL="0" indent="0">
              <a:buNone/>
              <a:tabLst>
                <a:tab pos="465138" algn="l"/>
                <a:tab pos="914400" algn="l"/>
                <a:tab pos="1379538" algn="l"/>
              </a:tabLst>
            </a:pPr>
            <a:r>
              <a:rPr lang="en-IN" sz="2000" dirty="0" err="1">
                <a:latin typeface="Consolas" pitchFamily="49" charset="0"/>
                <a:cs typeface="Consolas" pitchFamily="49" charset="0"/>
              </a:rPr>
              <a:t>db.persons.update</a:t>
            </a:r>
            <a:r>
              <a:rPr lang="en-IN" sz="2000" dirty="0">
                <a:latin typeface="Consolas" pitchFamily="49" charset="0"/>
                <a:cs typeface="Consolas" pitchFamily="49" charset="0"/>
              </a:rPr>
              <a:t> (</a:t>
            </a:r>
          </a:p>
          <a:p>
            <a:pPr marL="0" indent="0">
              <a:buNone/>
              <a:tabLst>
                <a:tab pos="465138" algn="l"/>
                <a:tab pos="914400" algn="l"/>
                <a:tab pos="1379538" algn="l"/>
              </a:tabLst>
            </a:pPr>
            <a:r>
              <a:rPr lang="en-IN" sz="2000" dirty="0">
                <a:latin typeface="Consolas" pitchFamily="49" charset="0"/>
                <a:cs typeface="Consolas" pitchFamily="49" charset="0"/>
              </a:rPr>
              <a:t>	{name: {first: '</a:t>
            </a:r>
            <a:r>
              <a:rPr lang="en-IN" sz="2000" dirty="0" err="1">
                <a:latin typeface="Consolas" pitchFamily="49" charset="0"/>
                <a:cs typeface="Consolas" pitchFamily="49" charset="0"/>
              </a:rPr>
              <a:t>Merilyn</a:t>
            </a:r>
            <a:r>
              <a:rPr lang="en-IN" sz="2000" dirty="0">
                <a:latin typeface="Consolas" pitchFamily="49" charset="0"/>
                <a:cs typeface="Consolas" pitchFamily="49" charset="0"/>
              </a:rPr>
              <a:t>', last: 'Holmes'} },</a:t>
            </a:r>
          </a:p>
          <a:p>
            <a:pPr marL="0" indent="0">
              <a:buNone/>
              <a:tabLst>
                <a:tab pos="465138" algn="l"/>
                <a:tab pos="914400" algn="l"/>
                <a:tab pos="1379538" algn="l"/>
              </a:tabLst>
            </a:pPr>
            <a:r>
              <a:rPr lang="en-IN" sz="2000" dirty="0">
                <a:latin typeface="Consolas" pitchFamily="49" charset="0"/>
                <a:cs typeface="Consolas" pitchFamily="49" charset="0"/>
              </a:rPr>
              <a:t>	{$set</a:t>
            </a:r>
            <a:r>
              <a:rPr lang="en-IN" sz="2000" dirty="0" smtClean="0">
                <a:latin typeface="Consolas" pitchFamily="49" charset="0"/>
                <a:cs typeface="Consolas" pitchFamily="49" charset="0"/>
              </a:rPr>
              <a:t>:{</a:t>
            </a:r>
            <a:r>
              <a:rPr lang="en-IN" sz="2000" dirty="0">
                <a:latin typeface="Consolas" pitchFamily="49" charset="0"/>
                <a:cs typeface="Consolas" pitchFamily="49" charset="0"/>
              </a:rPr>
              <a:t>gender: 'F', </a:t>
            </a:r>
            <a:r>
              <a:rPr lang="en-IN" sz="2000" dirty="0" err="1">
                <a:latin typeface="Consolas" pitchFamily="49" charset="0"/>
                <a:cs typeface="Consolas" pitchFamily="49" charset="0"/>
              </a:rPr>
              <a:t>yearOfBirth</a:t>
            </a:r>
            <a:r>
              <a:rPr lang="en-IN" sz="2000" dirty="0">
                <a:latin typeface="Consolas" pitchFamily="49" charset="0"/>
                <a:cs typeface="Consolas" pitchFamily="49" charset="0"/>
              </a:rPr>
              <a:t>: 1997, </a:t>
            </a:r>
            <a:r>
              <a:rPr lang="en-IN" sz="2000" dirty="0" err="1">
                <a:latin typeface="Consolas" pitchFamily="49" charset="0"/>
                <a:cs typeface="Consolas" pitchFamily="49" charset="0"/>
              </a:rPr>
              <a:t>married</a:t>
            </a:r>
            <a:r>
              <a:rPr lang="en-IN" sz="2000" dirty="0" err="1" smtClean="0">
                <a:latin typeface="Consolas" pitchFamily="49" charset="0"/>
                <a:cs typeface="Consolas" pitchFamily="49" charset="0"/>
              </a:rPr>
              <a:t>:'N</a:t>
            </a:r>
            <a:r>
              <a:rPr lang="en-IN" sz="2000" dirty="0" smtClean="0">
                <a:latin typeface="Consolas" pitchFamily="49" charset="0"/>
                <a:cs typeface="Consolas" pitchFamily="49" charset="0"/>
              </a:rPr>
              <a:t>'}},</a:t>
            </a:r>
          </a:p>
          <a:p>
            <a:pPr marL="0" indent="0">
              <a:buNone/>
              <a:tabLst>
                <a:tab pos="465138" algn="l"/>
                <a:tab pos="914400" algn="l"/>
                <a:tab pos="1379538" algn="l"/>
              </a:tabLst>
            </a:pPr>
            <a:r>
              <a:rPr lang="en-IN" sz="2000" dirty="0">
                <a:latin typeface="Consolas" pitchFamily="49" charset="0"/>
                <a:cs typeface="Consolas" pitchFamily="49" charset="0"/>
              </a:rPr>
              <a:t>	{</a:t>
            </a:r>
            <a:r>
              <a:rPr lang="en-IN" sz="2000" dirty="0" err="1">
                <a:latin typeface="Consolas" pitchFamily="49" charset="0"/>
                <a:cs typeface="Consolas" pitchFamily="49" charset="0"/>
              </a:rPr>
              <a:t>upsert</a:t>
            </a:r>
            <a:r>
              <a:rPr lang="en-IN" sz="2000" dirty="0">
                <a:latin typeface="Consolas" pitchFamily="49" charset="0"/>
                <a:cs typeface="Consolas" pitchFamily="49" charset="0"/>
              </a:rPr>
              <a:t>: true}</a:t>
            </a:r>
          </a:p>
          <a:p>
            <a:pPr marL="0" indent="0">
              <a:buNone/>
              <a:tabLst>
                <a:tab pos="465138" algn="l"/>
                <a:tab pos="914400" algn="l"/>
                <a:tab pos="1379538" algn="l"/>
              </a:tabLst>
            </a:pPr>
            <a:r>
              <a:rPr lang="en-IN" sz="2000" dirty="0">
                <a:latin typeface="Consolas" pitchFamily="49" charset="0"/>
                <a:cs typeface="Consolas" pitchFamily="49" charset="0"/>
              </a:rPr>
              <a:t>)</a:t>
            </a:r>
          </a:p>
          <a:p>
            <a:pPr marL="0" indent="0">
              <a:buNone/>
              <a:tabLst>
                <a:tab pos="465138" algn="l"/>
                <a:tab pos="914400" algn="l"/>
                <a:tab pos="1379538" algn="l"/>
              </a:tabLst>
            </a:pPr>
            <a:endParaRPr lang="en-IN" dirty="0"/>
          </a:p>
        </p:txBody>
      </p:sp>
    </p:spTree>
    <p:extLst>
      <p:ext uri="{BB962C8B-B14F-4D97-AF65-F5344CB8AC3E}">
        <p14:creationId xmlns:p14="http://schemas.microsoft.com/office/powerpoint/2010/main" val="40441697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Updates Based on an Array Value</a:t>
            </a:r>
            <a:endParaRPr lang="en-IN" dirty="0"/>
          </a:p>
        </p:txBody>
      </p:sp>
      <p:sp>
        <p:nvSpPr>
          <p:cNvPr id="3" name="Content Placeholder 2"/>
          <p:cNvSpPr>
            <a:spLocks noGrp="1"/>
          </p:cNvSpPr>
          <p:nvPr>
            <p:ph idx="1"/>
          </p:nvPr>
        </p:nvSpPr>
        <p:spPr/>
        <p:txBody>
          <a:bodyPr/>
          <a:lstStyle/>
          <a:p>
            <a:pPr marL="0" indent="0">
              <a:buNone/>
              <a:tabLst>
                <a:tab pos="465138" algn="l"/>
                <a:tab pos="914400" algn="l"/>
              </a:tabLst>
            </a:pPr>
            <a:r>
              <a:rPr lang="en-IN" dirty="0" smtClean="0"/>
              <a:t>Single </a:t>
            </a:r>
            <a:r>
              <a:rPr lang="en-IN" dirty="0"/>
              <a:t>record </a:t>
            </a:r>
            <a:r>
              <a:rPr lang="en-IN" dirty="0" smtClean="0"/>
              <a:t>update</a:t>
            </a:r>
          </a:p>
          <a:p>
            <a:pPr marL="0" indent="0">
              <a:buNone/>
              <a:tabLst>
                <a:tab pos="465138" algn="l"/>
                <a:tab pos="914400" algn="l"/>
              </a:tabLst>
            </a:pPr>
            <a:r>
              <a:rPr lang="en-IN" dirty="0" err="1" smtClean="0">
                <a:latin typeface="Consolas" pitchFamily="49" charset="0"/>
                <a:cs typeface="Consolas" pitchFamily="49" charset="0"/>
              </a:rPr>
              <a:t>db.persons.update</a:t>
            </a:r>
            <a:r>
              <a:rPr lang="en-IN" dirty="0" smtClean="0">
                <a:latin typeface="Consolas" pitchFamily="49" charset="0"/>
                <a:cs typeface="Consolas" pitchFamily="49" charset="0"/>
              </a:rPr>
              <a:t> (</a:t>
            </a:r>
          </a:p>
          <a:p>
            <a:pPr marL="0" indent="0">
              <a:buNone/>
              <a:tabLst>
                <a:tab pos="465138" algn="l"/>
                <a:tab pos="914400" algn="l"/>
              </a:tabLst>
            </a:pPr>
            <a:r>
              <a:rPr lang="en-IN" dirty="0">
                <a:latin typeface="Consolas" pitchFamily="49" charset="0"/>
                <a:cs typeface="Consolas" pitchFamily="49" charset="0"/>
              </a:rPr>
              <a:t>	{'countriesVisited.0': 'India'},</a:t>
            </a:r>
          </a:p>
          <a:p>
            <a:pPr marL="0" indent="0">
              <a:buNone/>
              <a:tabLst>
                <a:tab pos="465138" algn="l"/>
                <a:tab pos="914400" algn="l"/>
              </a:tabLst>
            </a:pPr>
            <a:r>
              <a:rPr lang="en-IN" dirty="0">
                <a:latin typeface="Consolas" pitchFamily="49" charset="0"/>
                <a:cs typeface="Consolas" pitchFamily="49" charset="0"/>
              </a:rPr>
              <a:t>	{$set: {nationality: 'Indian'} }</a:t>
            </a:r>
          </a:p>
          <a:p>
            <a:pPr marL="0" indent="0">
              <a:buNone/>
              <a:tabLst>
                <a:tab pos="465138" algn="l"/>
                <a:tab pos="914400" algn="l"/>
              </a:tabLst>
            </a:pPr>
            <a:r>
              <a:rPr lang="en-IN" dirty="0" smtClean="0">
                <a:latin typeface="Consolas" pitchFamily="49" charset="0"/>
                <a:cs typeface="Consolas" pitchFamily="49" charset="0"/>
              </a:rPr>
              <a:t>)</a:t>
            </a:r>
          </a:p>
          <a:p>
            <a:pPr marL="0" indent="0">
              <a:buNone/>
              <a:tabLst>
                <a:tab pos="465138" algn="l"/>
                <a:tab pos="914400" algn="l"/>
              </a:tabLst>
            </a:pPr>
            <a:endParaRPr lang="en-IN" dirty="0"/>
          </a:p>
          <a:p>
            <a:pPr marL="0" indent="0">
              <a:buNone/>
              <a:tabLst>
                <a:tab pos="465138" algn="l"/>
                <a:tab pos="914400" algn="l"/>
              </a:tabLst>
            </a:pPr>
            <a:r>
              <a:rPr lang="en-IN" dirty="0" smtClean="0"/>
              <a:t>Multiple </a:t>
            </a:r>
            <a:r>
              <a:rPr lang="en-IN" dirty="0"/>
              <a:t>records update</a:t>
            </a:r>
          </a:p>
          <a:p>
            <a:pPr marL="0" indent="0">
              <a:buNone/>
              <a:tabLst>
                <a:tab pos="465138" algn="l"/>
                <a:tab pos="914400" algn="l"/>
              </a:tabLst>
            </a:pPr>
            <a:r>
              <a:rPr lang="en-IN" dirty="0" err="1">
                <a:latin typeface="Consolas" pitchFamily="49" charset="0"/>
                <a:cs typeface="Consolas" pitchFamily="49" charset="0"/>
              </a:rPr>
              <a:t>db.persons.update</a:t>
            </a:r>
            <a:r>
              <a:rPr lang="en-IN" dirty="0">
                <a:latin typeface="Consolas" pitchFamily="49" charset="0"/>
                <a:cs typeface="Consolas" pitchFamily="49" charset="0"/>
              </a:rPr>
              <a:t> (</a:t>
            </a:r>
          </a:p>
          <a:p>
            <a:pPr marL="0" indent="0">
              <a:buNone/>
              <a:tabLst>
                <a:tab pos="465138" algn="l"/>
                <a:tab pos="914400" algn="l"/>
              </a:tabLst>
            </a:pPr>
            <a:r>
              <a:rPr lang="en-IN" dirty="0">
                <a:latin typeface="Consolas" pitchFamily="49" charset="0"/>
                <a:cs typeface="Consolas" pitchFamily="49" charset="0"/>
              </a:rPr>
              <a:t>	{'countriesVisited.0': 'India'},</a:t>
            </a:r>
          </a:p>
          <a:p>
            <a:pPr marL="0" indent="0">
              <a:buNone/>
              <a:tabLst>
                <a:tab pos="465138" algn="l"/>
                <a:tab pos="914400" algn="l"/>
              </a:tabLst>
            </a:pPr>
            <a:r>
              <a:rPr lang="en-IN" dirty="0">
                <a:latin typeface="Consolas" pitchFamily="49" charset="0"/>
                <a:cs typeface="Consolas" pitchFamily="49" charset="0"/>
              </a:rPr>
              <a:t>	{$set: {nationality: 'Indian'} },</a:t>
            </a:r>
          </a:p>
          <a:p>
            <a:pPr marL="0" indent="0">
              <a:buNone/>
              <a:tabLst>
                <a:tab pos="465138" algn="l"/>
                <a:tab pos="914400" algn="l"/>
              </a:tabLst>
            </a:pPr>
            <a:r>
              <a:rPr lang="en-IN" dirty="0">
                <a:latin typeface="Consolas" pitchFamily="49" charset="0"/>
                <a:cs typeface="Consolas" pitchFamily="49" charset="0"/>
              </a:rPr>
              <a:t>	{multi: true}</a:t>
            </a:r>
          </a:p>
          <a:p>
            <a:pPr marL="0" indent="0">
              <a:buNone/>
              <a:tabLst>
                <a:tab pos="465138" algn="l"/>
                <a:tab pos="914400" algn="l"/>
              </a:tabLst>
            </a:pPr>
            <a:r>
              <a:rPr lang="en-IN" dirty="0">
                <a:latin typeface="Consolas" pitchFamily="49" charset="0"/>
                <a:cs typeface="Consolas" pitchFamily="49" charset="0"/>
              </a:rPr>
              <a:t>)</a:t>
            </a:r>
          </a:p>
          <a:p>
            <a:pPr marL="0" indent="0">
              <a:buNone/>
              <a:tabLst>
                <a:tab pos="465138" algn="l"/>
                <a:tab pos="914400" algn="l"/>
              </a:tabLst>
            </a:pPr>
            <a:endParaRPr lang="en-IN" dirty="0"/>
          </a:p>
        </p:txBody>
      </p:sp>
    </p:spTree>
    <p:extLst>
      <p:ext uri="{BB962C8B-B14F-4D97-AF65-F5344CB8AC3E}">
        <p14:creationId xmlns:p14="http://schemas.microsoft.com/office/powerpoint/2010/main" val="2471856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Applications Require…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solidFill>
                  <a:schemeClr val="bg2"/>
                </a:solidFill>
              </a:rPr>
              <a:t>Storage and handling of huge volumes of data</a:t>
            </a:r>
          </a:p>
          <a:p>
            <a:pPr marL="457200" indent="-457200">
              <a:buFont typeface="+mj-lt"/>
              <a:buAutoNum type="arabicPeriod"/>
            </a:pPr>
            <a:r>
              <a:rPr lang="en-US" dirty="0" smtClean="0">
                <a:solidFill>
                  <a:schemeClr val="bg2"/>
                </a:solidFill>
              </a:rPr>
              <a:t>Very </a:t>
            </a:r>
            <a:r>
              <a:rPr lang="en-US" dirty="0">
                <a:solidFill>
                  <a:schemeClr val="bg2"/>
                </a:solidFill>
              </a:rPr>
              <a:t>high level of performance</a:t>
            </a:r>
          </a:p>
          <a:p>
            <a:pPr marL="457200" indent="-457200">
              <a:buFont typeface="+mj-lt"/>
              <a:buAutoNum type="arabicPeriod"/>
            </a:pPr>
            <a:r>
              <a:rPr lang="en-US" dirty="0" smtClean="0">
                <a:solidFill>
                  <a:schemeClr val="bg2"/>
                </a:solidFill>
              </a:rPr>
              <a:t>100% uptime with no single point of failure</a:t>
            </a:r>
            <a:endParaRPr lang="en-US" dirty="0">
              <a:solidFill>
                <a:schemeClr val="bg2"/>
              </a:solidFill>
            </a:endParaRPr>
          </a:p>
          <a:p>
            <a:pPr marL="457200" indent="-457200">
              <a:buFont typeface="+mj-lt"/>
              <a:buAutoNum type="arabicPeriod"/>
            </a:pPr>
            <a:r>
              <a:rPr lang="en-US" dirty="0" smtClean="0"/>
              <a:t>Ease </a:t>
            </a:r>
            <a:r>
              <a:rPr lang="en-US" dirty="0"/>
              <a:t>of </a:t>
            </a:r>
            <a:r>
              <a:rPr lang="en-US" dirty="0" smtClean="0"/>
              <a:t>managing the database</a:t>
            </a:r>
          </a:p>
          <a:p>
            <a:pPr lvl="1"/>
            <a:r>
              <a:rPr lang="en-US" dirty="0"/>
              <a:t>RDBMS: complex to manage</a:t>
            </a:r>
          </a:p>
          <a:p>
            <a:pPr lvl="1"/>
            <a:r>
              <a:rPr lang="en-US" dirty="0"/>
              <a:t>Complex, old architecture, often requiring lot of administration and tuning </a:t>
            </a:r>
            <a:r>
              <a:rPr lang="en-US" dirty="0" smtClean="0"/>
              <a:t>work</a:t>
            </a:r>
          </a:p>
          <a:p>
            <a:pPr marL="0" indent="0">
              <a:buNone/>
            </a:pPr>
            <a:endParaRPr lang="en-US" dirty="0"/>
          </a:p>
        </p:txBody>
      </p:sp>
    </p:spTree>
    <p:extLst>
      <p:ext uri="{BB962C8B-B14F-4D97-AF65-F5344CB8AC3E}">
        <p14:creationId xmlns:p14="http://schemas.microsoft.com/office/powerpoint/2010/main" val="26845410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Removing a Field From a Document</a:t>
            </a:r>
            <a:endParaRPr lang="en-IN" dirty="0"/>
          </a:p>
        </p:txBody>
      </p:sp>
      <p:sp>
        <p:nvSpPr>
          <p:cNvPr id="3" name="Content Placeholder 2"/>
          <p:cNvSpPr>
            <a:spLocks noGrp="1"/>
          </p:cNvSpPr>
          <p:nvPr>
            <p:ph idx="1"/>
          </p:nvPr>
        </p:nvSpPr>
        <p:spPr/>
        <p:txBody>
          <a:bodyPr/>
          <a:lstStyle/>
          <a:p>
            <a:pPr marL="0" indent="0">
              <a:buNone/>
              <a:tabLst>
                <a:tab pos="465138" algn="l"/>
                <a:tab pos="914400" algn="l"/>
              </a:tabLst>
            </a:pPr>
            <a:r>
              <a:rPr lang="en-IN" dirty="0" smtClean="0"/>
              <a:t>Remove </a:t>
            </a:r>
            <a:r>
              <a:rPr lang="en-IN" dirty="0"/>
              <a:t>a field from a document</a:t>
            </a:r>
          </a:p>
          <a:p>
            <a:pPr marL="0" indent="0">
              <a:buNone/>
              <a:tabLst>
                <a:tab pos="465138" algn="l"/>
                <a:tab pos="914400" algn="l"/>
              </a:tabLst>
            </a:pPr>
            <a:r>
              <a:rPr lang="en-IN" dirty="0" err="1">
                <a:latin typeface="Consolas" pitchFamily="49" charset="0"/>
                <a:cs typeface="Consolas" pitchFamily="49" charset="0"/>
              </a:rPr>
              <a:t>db.persons.update</a:t>
            </a:r>
            <a:r>
              <a:rPr lang="en-IN" dirty="0">
                <a:latin typeface="Consolas" pitchFamily="49" charset="0"/>
                <a:cs typeface="Consolas" pitchFamily="49" charset="0"/>
              </a:rPr>
              <a:t> (</a:t>
            </a:r>
          </a:p>
          <a:p>
            <a:pPr marL="0" indent="0">
              <a:buNone/>
              <a:tabLst>
                <a:tab pos="465138" algn="l"/>
                <a:tab pos="914400" algn="l"/>
              </a:tabLst>
            </a:pPr>
            <a:r>
              <a:rPr lang="en-IN" dirty="0">
                <a:latin typeface="Consolas" pitchFamily="49" charset="0"/>
                <a:cs typeface="Consolas" pitchFamily="49" charset="0"/>
              </a:rPr>
              <a:t>	{name: {first: 'Nancy', last: 'Karin'} },</a:t>
            </a:r>
          </a:p>
          <a:p>
            <a:pPr marL="0" indent="0">
              <a:buNone/>
              <a:tabLst>
                <a:tab pos="465138" algn="l"/>
                <a:tab pos="914400" algn="l"/>
              </a:tabLst>
            </a:pPr>
            <a:r>
              <a:rPr lang="en-IN" dirty="0">
                <a:latin typeface="Consolas" pitchFamily="49" charset="0"/>
                <a:cs typeface="Consolas" pitchFamily="49" charset="0"/>
              </a:rPr>
              <a:t>	{$unset: {married: 1} }</a:t>
            </a:r>
          </a:p>
          <a:p>
            <a:pPr marL="0" indent="0">
              <a:buNone/>
              <a:tabLst>
                <a:tab pos="465138" algn="l"/>
                <a:tab pos="914400" algn="l"/>
              </a:tabLst>
            </a:pPr>
            <a:r>
              <a:rPr lang="en-IN" dirty="0">
                <a:latin typeface="Consolas" pitchFamily="49" charset="0"/>
                <a:cs typeface="Consolas" pitchFamily="49" charset="0"/>
              </a:rPr>
              <a:t>)</a:t>
            </a:r>
          </a:p>
          <a:p>
            <a:pPr marL="0" indent="0">
              <a:buNone/>
              <a:tabLst>
                <a:tab pos="465138" algn="l"/>
                <a:tab pos="914400" algn="l"/>
              </a:tabLst>
            </a:pPr>
            <a:endParaRPr lang="en-IN" dirty="0"/>
          </a:p>
        </p:txBody>
      </p:sp>
    </p:spTree>
    <p:extLst>
      <p:ext uri="{BB962C8B-B14F-4D97-AF65-F5344CB8AC3E}">
        <p14:creationId xmlns:p14="http://schemas.microsoft.com/office/powerpoint/2010/main" val="8559353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Updating an Array Element at a Specific Position</a:t>
            </a:r>
            <a:endParaRPr lang="en-IN" sz="2800" dirty="0"/>
          </a:p>
        </p:txBody>
      </p:sp>
      <p:sp>
        <p:nvSpPr>
          <p:cNvPr id="3" name="Content Placeholder 2"/>
          <p:cNvSpPr>
            <a:spLocks noGrp="1"/>
          </p:cNvSpPr>
          <p:nvPr>
            <p:ph idx="1"/>
          </p:nvPr>
        </p:nvSpPr>
        <p:spPr/>
        <p:txBody>
          <a:bodyPr/>
          <a:lstStyle/>
          <a:p>
            <a:pPr marL="0" indent="0">
              <a:buNone/>
              <a:tabLst>
                <a:tab pos="465138" algn="l"/>
              </a:tabLst>
            </a:pPr>
            <a:r>
              <a:rPr lang="en-IN" dirty="0" smtClean="0"/>
              <a:t>Set </a:t>
            </a:r>
            <a:r>
              <a:rPr lang="en-IN" dirty="0"/>
              <a:t>the first language of Nancy Karin to </a:t>
            </a:r>
            <a:r>
              <a:rPr lang="en-IN" dirty="0" smtClean="0"/>
              <a:t>Portuguese</a:t>
            </a:r>
            <a:endParaRPr lang="en-IN" dirty="0"/>
          </a:p>
          <a:p>
            <a:pPr marL="0" indent="0">
              <a:buNone/>
              <a:tabLst>
                <a:tab pos="465138" algn="l"/>
              </a:tabLst>
            </a:pPr>
            <a:r>
              <a:rPr lang="en-IN" dirty="0" err="1">
                <a:latin typeface="Consolas" pitchFamily="49" charset="0"/>
                <a:cs typeface="Consolas" pitchFamily="49" charset="0"/>
              </a:rPr>
              <a:t>db.persons.update</a:t>
            </a:r>
            <a:r>
              <a:rPr lang="en-IN" dirty="0">
                <a:latin typeface="Consolas" pitchFamily="49" charset="0"/>
                <a:cs typeface="Consolas" pitchFamily="49" charset="0"/>
              </a:rPr>
              <a:t> (</a:t>
            </a:r>
          </a:p>
          <a:p>
            <a:pPr marL="0" indent="0">
              <a:buNone/>
              <a:tabLst>
                <a:tab pos="465138" algn="l"/>
              </a:tabLst>
            </a:pPr>
            <a:r>
              <a:rPr lang="en-IN" dirty="0">
                <a:latin typeface="Consolas" pitchFamily="49" charset="0"/>
                <a:cs typeface="Consolas" pitchFamily="49" charset="0"/>
              </a:rPr>
              <a:t>	{name: {first: 'Nancy', last: 'Karin'} },</a:t>
            </a:r>
          </a:p>
          <a:p>
            <a:pPr marL="0" indent="0">
              <a:buNone/>
              <a:tabLst>
                <a:tab pos="465138" algn="l"/>
              </a:tabLst>
            </a:pPr>
            <a:r>
              <a:rPr lang="en-IN" dirty="0">
                <a:latin typeface="Consolas" pitchFamily="49" charset="0"/>
                <a:cs typeface="Consolas" pitchFamily="49" charset="0"/>
              </a:rPr>
              <a:t>	{$set: {'languages.0.name': </a:t>
            </a:r>
            <a:r>
              <a:rPr lang="en-IN" dirty="0" smtClean="0">
                <a:latin typeface="Consolas" pitchFamily="49" charset="0"/>
                <a:cs typeface="Consolas" pitchFamily="49" charset="0"/>
              </a:rPr>
              <a:t>'Portuguese</a:t>
            </a:r>
            <a:r>
              <a:rPr lang="en-IN" dirty="0">
                <a:latin typeface="Consolas" pitchFamily="49" charset="0"/>
                <a:cs typeface="Consolas" pitchFamily="49" charset="0"/>
              </a:rPr>
              <a:t>'} }</a:t>
            </a:r>
          </a:p>
          <a:p>
            <a:pPr marL="0" indent="0">
              <a:buNone/>
              <a:tabLst>
                <a:tab pos="465138" algn="l"/>
              </a:tabLst>
            </a:pPr>
            <a:r>
              <a:rPr lang="en-IN" dirty="0">
                <a:latin typeface="Consolas" pitchFamily="49" charset="0"/>
                <a:cs typeface="Consolas" pitchFamily="49" charset="0"/>
              </a:rPr>
              <a:t>)</a:t>
            </a:r>
          </a:p>
          <a:p>
            <a:pPr marL="0" indent="0">
              <a:buNone/>
              <a:tabLst>
                <a:tab pos="465138" algn="l"/>
              </a:tabLst>
            </a:pPr>
            <a:endParaRPr lang="en-IN" dirty="0"/>
          </a:p>
        </p:txBody>
      </p:sp>
    </p:spTree>
    <p:extLst>
      <p:ext uri="{BB962C8B-B14F-4D97-AF65-F5344CB8AC3E}">
        <p14:creationId xmlns:p14="http://schemas.microsoft.com/office/powerpoint/2010/main" val="22347045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Updating an Array Element Without Specifying Its Position</a:t>
            </a:r>
            <a:endParaRPr lang="en-IN" sz="2400" dirty="0"/>
          </a:p>
        </p:txBody>
      </p:sp>
      <p:sp>
        <p:nvSpPr>
          <p:cNvPr id="3" name="Content Placeholder 2"/>
          <p:cNvSpPr>
            <a:spLocks noGrp="1"/>
          </p:cNvSpPr>
          <p:nvPr>
            <p:ph idx="1"/>
          </p:nvPr>
        </p:nvSpPr>
        <p:spPr/>
        <p:txBody>
          <a:bodyPr/>
          <a:lstStyle/>
          <a:p>
            <a:pPr marL="0" indent="0">
              <a:buNone/>
              <a:tabLst>
                <a:tab pos="465138" algn="l"/>
                <a:tab pos="914400" algn="l"/>
              </a:tabLst>
            </a:pPr>
            <a:r>
              <a:rPr lang="en-IN" dirty="0" smtClean="0"/>
              <a:t>Change </a:t>
            </a:r>
            <a:r>
              <a:rPr lang="en-IN" dirty="0"/>
              <a:t>Nancy Karin's language from German to Italian</a:t>
            </a:r>
          </a:p>
          <a:p>
            <a:pPr marL="0" indent="0">
              <a:buNone/>
              <a:tabLst>
                <a:tab pos="465138" algn="l"/>
                <a:tab pos="914400" algn="l"/>
              </a:tabLst>
            </a:pPr>
            <a:r>
              <a:rPr lang="en-IN" sz="2000" dirty="0" err="1" smtClean="0">
                <a:latin typeface="Consolas" pitchFamily="49" charset="0"/>
                <a:cs typeface="Consolas" pitchFamily="49" charset="0"/>
              </a:rPr>
              <a:t>db.persons.update</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a:t>
            </a:r>
          </a:p>
          <a:p>
            <a:pPr marL="0" indent="0">
              <a:buNone/>
              <a:tabLst>
                <a:tab pos="465138" algn="l"/>
                <a:tab pos="914400" algn="l"/>
              </a:tabLst>
            </a:pPr>
            <a:r>
              <a:rPr lang="en-IN" sz="2000" dirty="0">
                <a:latin typeface="Consolas" pitchFamily="49" charset="0"/>
                <a:cs typeface="Consolas" pitchFamily="49" charset="0"/>
              </a:rPr>
              <a:t>	{'</a:t>
            </a:r>
            <a:r>
              <a:rPr lang="en-IN" sz="2000" dirty="0" err="1">
                <a:latin typeface="Consolas" pitchFamily="49" charset="0"/>
                <a:cs typeface="Consolas" pitchFamily="49" charset="0"/>
              </a:rPr>
              <a:t>name.first</a:t>
            </a:r>
            <a:r>
              <a:rPr lang="en-IN" sz="2000" dirty="0">
                <a:latin typeface="Consolas" pitchFamily="49" charset="0"/>
                <a:cs typeface="Consolas" pitchFamily="49" charset="0"/>
              </a:rPr>
              <a:t>': 'Nancy', </a:t>
            </a:r>
            <a:r>
              <a:rPr lang="en-IN" sz="2000" dirty="0" smtClean="0">
                <a:latin typeface="Consolas" pitchFamily="49" charset="0"/>
                <a:cs typeface="Consolas" pitchFamily="49" charset="0"/>
              </a:rPr>
              <a:t>'</a:t>
            </a:r>
            <a:r>
              <a:rPr lang="en-IN" sz="2000" dirty="0" err="1" smtClean="0">
                <a:latin typeface="Consolas" pitchFamily="49" charset="0"/>
                <a:cs typeface="Consolas" pitchFamily="49" charset="0"/>
              </a:rPr>
              <a:t>name.last</a:t>
            </a:r>
            <a:r>
              <a:rPr lang="en-IN" sz="2000" dirty="0">
                <a:latin typeface="Consolas" pitchFamily="49" charset="0"/>
                <a:cs typeface="Consolas" pitchFamily="49" charset="0"/>
              </a:rPr>
              <a:t>': </a:t>
            </a:r>
            <a:endParaRPr lang="en-IN" sz="2000" dirty="0" smtClean="0">
              <a:latin typeface="Consolas" pitchFamily="49" charset="0"/>
              <a:cs typeface="Consolas" pitchFamily="49" charset="0"/>
            </a:endParaRPr>
          </a:p>
          <a:p>
            <a:pPr marL="0" indent="0">
              <a:buNone/>
              <a:tabLst>
                <a:tab pos="465138" algn="l"/>
                <a:tab pos="914400" algn="l"/>
              </a:tabLst>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'Karin</a:t>
            </a:r>
            <a:r>
              <a:rPr lang="en-IN" sz="2000" dirty="0">
                <a:latin typeface="Consolas" pitchFamily="49" charset="0"/>
                <a:cs typeface="Consolas" pitchFamily="49" charset="0"/>
              </a:rPr>
              <a:t>', 'languages.name': 'German'},</a:t>
            </a:r>
          </a:p>
          <a:p>
            <a:pPr marL="0" indent="0">
              <a:buNone/>
              <a:tabLst>
                <a:tab pos="465138" algn="l"/>
                <a:tab pos="914400" algn="l"/>
              </a:tabLst>
            </a:pPr>
            <a:r>
              <a:rPr lang="en-IN" sz="2000" dirty="0">
                <a:latin typeface="Consolas" pitchFamily="49" charset="0"/>
                <a:cs typeface="Consolas" pitchFamily="49" charset="0"/>
              </a:rPr>
              <a:t>	{$set: {'languages.$.name': 'Italian'} }</a:t>
            </a:r>
          </a:p>
          <a:p>
            <a:pPr marL="0" indent="0">
              <a:buNone/>
              <a:tabLst>
                <a:tab pos="465138" algn="l"/>
                <a:tab pos="914400" algn="l"/>
              </a:tabLst>
            </a:pPr>
            <a:r>
              <a:rPr lang="en-IN" sz="2000" dirty="0">
                <a:latin typeface="Consolas" pitchFamily="49" charset="0"/>
                <a:cs typeface="Consolas" pitchFamily="49" charset="0"/>
              </a:rPr>
              <a:t>)</a:t>
            </a:r>
          </a:p>
          <a:p>
            <a:pPr marL="0" indent="0">
              <a:buNone/>
              <a:tabLst>
                <a:tab pos="465138" algn="l"/>
                <a:tab pos="914400" algn="l"/>
              </a:tabLst>
            </a:pPr>
            <a:endParaRPr lang="en-IN" dirty="0" smtClean="0"/>
          </a:p>
          <a:p>
            <a:pPr marL="0" indent="0">
              <a:buNone/>
              <a:tabLst>
                <a:tab pos="465138" algn="l"/>
                <a:tab pos="914400" algn="l"/>
              </a:tabLst>
            </a:pPr>
            <a:r>
              <a:rPr lang="en-IN" dirty="0" smtClean="0"/>
              <a:t>Change </a:t>
            </a:r>
            <a:r>
              <a:rPr lang="en-IN" dirty="0"/>
              <a:t>Italian back to German, and make her </a:t>
            </a:r>
            <a:r>
              <a:rPr lang="en-IN" dirty="0" smtClean="0"/>
              <a:t>expert in </a:t>
            </a:r>
            <a:r>
              <a:rPr lang="en-IN" dirty="0"/>
              <a:t>German</a:t>
            </a:r>
          </a:p>
          <a:p>
            <a:pPr marL="0" indent="0">
              <a:buNone/>
              <a:tabLst>
                <a:tab pos="465138" algn="l"/>
                <a:tab pos="914400" algn="l"/>
              </a:tabLst>
            </a:pPr>
            <a:r>
              <a:rPr lang="en-IN" sz="2000" dirty="0" err="1">
                <a:latin typeface="Consolas" pitchFamily="49" charset="0"/>
                <a:cs typeface="Consolas" pitchFamily="49" charset="0"/>
              </a:rPr>
              <a:t>db.persons.update</a:t>
            </a:r>
            <a:r>
              <a:rPr lang="en-IN" sz="2000" dirty="0">
                <a:latin typeface="Consolas" pitchFamily="49" charset="0"/>
                <a:cs typeface="Consolas" pitchFamily="49" charset="0"/>
              </a:rPr>
              <a:t> ( </a:t>
            </a:r>
          </a:p>
          <a:p>
            <a:pPr marL="0" indent="0">
              <a:buNone/>
              <a:tabLst>
                <a:tab pos="465138" algn="l"/>
                <a:tab pos="914400" algn="l"/>
              </a:tabLst>
            </a:pPr>
            <a:r>
              <a:rPr lang="en-IN" sz="2000" dirty="0">
                <a:latin typeface="Consolas" pitchFamily="49" charset="0"/>
                <a:cs typeface="Consolas" pitchFamily="49" charset="0"/>
              </a:rPr>
              <a:t>	{name: {first: 'Nancy', last: 'Karin'}, </a:t>
            </a:r>
            <a:endParaRPr lang="en-IN" sz="2000" dirty="0" smtClean="0">
              <a:latin typeface="Consolas" pitchFamily="49" charset="0"/>
              <a:cs typeface="Consolas" pitchFamily="49" charset="0"/>
            </a:endParaRPr>
          </a:p>
          <a:p>
            <a:pPr marL="0" indent="0">
              <a:buNone/>
              <a:tabLst>
                <a:tab pos="465138" algn="l"/>
                <a:tab pos="914400" algn="l"/>
              </a:tabLst>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'languages.name</a:t>
            </a:r>
            <a:r>
              <a:rPr lang="en-IN" sz="2000" dirty="0">
                <a:latin typeface="Consolas" pitchFamily="49" charset="0"/>
                <a:cs typeface="Consolas" pitchFamily="49" charset="0"/>
              </a:rPr>
              <a:t>': 'Italian'},</a:t>
            </a:r>
          </a:p>
          <a:p>
            <a:pPr marL="0" indent="0">
              <a:buNone/>
              <a:tabLst>
                <a:tab pos="465138" algn="l"/>
                <a:tab pos="914400" algn="l"/>
              </a:tabLst>
            </a:pPr>
            <a:r>
              <a:rPr lang="en-IN" sz="2000" dirty="0">
                <a:latin typeface="Consolas" pitchFamily="49" charset="0"/>
                <a:cs typeface="Consolas" pitchFamily="49" charset="0"/>
              </a:rPr>
              <a:t>	{$set: {'languages.$': {name: 'German', proficiency: </a:t>
            </a:r>
            <a:endParaRPr lang="en-IN" sz="2000" dirty="0" smtClean="0">
              <a:latin typeface="Consolas" pitchFamily="49" charset="0"/>
              <a:cs typeface="Consolas" pitchFamily="49" charset="0"/>
            </a:endParaRPr>
          </a:p>
          <a:p>
            <a:pPr marL="0" indent="0">
              <a:buNone/>
              <a:tabLst>
                <a:tab pos="465138" algn="l"/>
                <a:tab pos="914400" algn="l"/>
              </a:tabLst>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'Expert</a:t>
            </a:r>
            <a:r>
              <a:rPr lang="en-IN" sz="2000" dirty="0">
                <a:latin typeface="Consolas" pitchFamily="49" charset="0"/>
                <a:cs typeface="Consolas" pitchFamily="49" charset="0"/>
              </a:rPr>
              <a:t>'} }</a:t>
            </a:r>
          </a:p>
          <a:p>
            <a:pPr marL="0" indent="0">
              <a:buNone/>
              <a:tabLst>
                <a:tab pos="465138" algn="l"/>
                <a:tab pos="914400" algn="l"/>
              </a:tabLst>
            </a:pPr>
            <a:r>
              <a:rPr lang="en-IN" sz="2000" dirty="0">
                <a:latin typeface="Consolas" pitchFamily="49" charset="0"/>
                <a:cs typeface="Consolas" pitchFamily="49" charset="0"/>
              </a:rPr>
              <a:t>} )</a:t>
            </a:r>
          </a:p>
          <a:p>
            <a:pPr marL="0" indent="0">
              <a:buNone/>
              <a:tabLst>
                <a:tab pos="465138" algn="l"/>
                <a:tab pos="914400" algn="l"/>
              </a:tabLst>
            </a:pPr>
            <a:endParaRPr lang="en-IN" dirty="0"/>
          </a:p>
        </p:txBody>
      </p:sp>
    </p:spTree>
    <p:extLst>
      <p:ext uri="{BB962C8B-B14F-4D97-AF65-F5344CB8AC3E}">
        <p14:creationId xmlns:p14="http://schemas.microsoft.com/office/powerpoint/2010/main" val="5701613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Adding an Element to an Array</a:t>
            </a:r>
            <a:endParaRPr lang="en-IN" dirty="0"/>
          </a:p>
        </p:txBody>
      </p:sp>
      <p:sp>
        <p:nvSpPr>
          <p:cNvPr id="3" name="Content Placeholder 2"/>
          <p:cNvSpPr>
            <a:spLocks noGrp="1"/>
          </p:cNvSpPr>
          <p:nvPr>
            <p:ph idx="1"/>
          </p:nvPr>
        </p:nvSpPr>
        <p:spPr/>
        <p:txBody>
          <a:bodyPr/>
          <a:lstStyle/>
          <a:p>
            <a:pPr marL="0" indent="0">
              <a:buNone/>
            </a:pPr>
            <a:r>
              <a:rPr lang="en-IN" dirty="0" smtClean="0"/>
              <a:t>Adding </a:t>
            </a:r>
            <a:r>
              <a:rPr lang="en-IN" dirty="0"/>
              <a:t>Beginner level proficiency in Spanish for Rita </a:t>
            </a:r>
            <a:r>
              <a:rPr lang="en-IN" dirty="0" err="1"/>
              <a:t>Chauhan</a:t>
            </a:r>
            <a:endParaRPr lang="en-IN" dirty="0"/>
          </a:p>
          <a:p>
            <a:pPr marL="0" indent="0">
              <a:buNone/>
              <a:tabLst>
                <a:tab pos="465138" algn="l"/>
                <a:tab pos="914400" algn="l"/>
                <a:tab pos="1379538" algn="l"/>
              </a:tabLst>
            </a:pPr>
            <a:r>
              <a:rPr lang="en-IN" dirty="0" err="1">
                <a:latin typeface="Consolas" pitchFamily="49" charset="0"/>
                <a:cs typeface="Consolas" pitchFamily="49" charset="0"/>
              </a:rPr>
              <a:t>db.persons.update</a:t>
            </a:r>
            <a:r>
              <a:rPr lang="en-IN" dirty="0">
                <a:latin typeface="Consolas" pitchFamily="49" charset="0"/>
                <a:cs typeface="Consolas" pitchFamily="49" charset="0"/>
              </a:rPr>
              <a:t> (</a:t>
            </a:r>
          </a:p>
          <a:p>
            <a:pPr marL="0" indent="0">
              <a:buNone/>
              <a:tabLst>
                <a:tab pos="465138" algn="l"/>
                <a:tab pos="914400" algn="l"/>
                <a:tab pos="1379538" algn="l"/>
              </a:tabLst>
            </a:pPr>
            <a:r>
              <a:rPr lang="en-IN" dirty="0">
                <a:latin typeface="Consolas" pitchFamily="49" charset="0"/>
                <a:cs typeface="Consolas" pitchFamily="49" charset="0"/>
              </a:rPr>
              <a:t>	{'</a:t>
            </a:r>
            <a:r>
              <a:rPr lang="en-IN" dirty="0" err="1">
                <a:latin typeface="Consolas" pitchFamily="49" charset="0"/>
                <a:cs typeface="Consolas" pitchFamily="49" charset="0"/>
              </a:rPr>
              <a:t>name.first</a:t>
            </a:r>
            <a:r>
              <a:rPr lang="en-IN" dirty="0">
                <a:latin typeface="Consolas" pitchFamily="49" charset="0"/>
                <a:cs typeface="Consolas" pitchFamily="49" charset="0"/>
              </a:rPr>
              <a:t>': 'Rita',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err="1" smtClean="0">
                <a:latin typeface="Consolas" pitchFamily="49" charset="0"/>
                <a:cs typeface="Consolas" pitchFamily="49" charset="0"/>
              </a:rPr>
              <a:t>name.last</a:t>
            </a:r>
            <a:r>
              <a:rPr lang="en-IN" dirty="0">
                <a:latin typeface="Consolas" pitchFamily="49" charset="0"/>
                <a:cs typeface="Consolas" pitchFamily="49" charset="0"/>
              </a:rPr>
              <a:t>': '</a:t>
            </a:r>
            <a:r>
              <a:rPr lang="en-IN" dirty="0" err="1">
                <a:latin typeface="Consolas" pitchFamily="49" charset="0"/>
                <a:cs typeface="Consolas" pitchFamily="49" charset="0"/>
              </a:rPr>
              <a:t>Chauhan</a:t>
            </a:r>
            <a:r>
              <a:rPr lang="en-IN" dirty="0">
                <a:latin typeface="Consolas" pitchFamily="49" charset="0"/>
                <a:cs typeface="Consolas" pitchFamily="49" charset="0"/>
              </a:rPr>
              <a:t>'},</a:t>
            </a:r>
          </a:p>
          <a:p>
            <a:pPr marL="0" indent="0">
              <a:buNone/>
              <a:tabLst>
                <a:tab pos="465138" algn="l"/>
                <a:tab pos="914400" algn="l"/>
                <a:tab pos="1379538" algn="l"/>
              </a:tabLst>
            </a:pPr>
            <a:r>
              <a:rPr lang="en-IN" dirty="0">
                <a:latin typeface="Consolas" pitchFamily="49" charset="0"/>
                <a:cs typeface="Consolas" pitchFamily="49" charset="0"/>
              </a:rPr>
              <a:t>	{$push: {languages: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a:latin typeface="Consolas" pitchFamily="49" charset="0"/>
                <a:cs typeface="Consolas" pitchFamily="49" charset="0"/>
              </a:rPr>
              <a:t>name: 'Spanish', </a:t>
            </a:r>
            <a:endParaRPr lang="en-IN" dirty="0" smtClean="0">
              <a:latin typeface="Consolas" pitchFamily="49" charset="0"/>
              <a:cs typeface="Consolas" pitchFamily="49" charset="0"/>
            </a:endParaRPr>
          </a:p>
          <a:p>
            <a:pPr marL="0" indent="0">
              <a:buNone/>
              <a:tabLst>
                <a:tab pos="465138" algn="l"/>
                <a:tab pos="914400" algn="l"/>
                <a:tab pos="13795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proficiency</a:t>
            </a:r>
            <a:r>
              <a:rPr lang="en-IN" dirty="0">
                <a:latin typeface="Consolas" pitchFamily="49" charset="0"/>
                <a:cs typeface="Consolas" pitchFamily="49" charset="0"/>
              </a:rPr>
              <a:t>: 'Beginner' } } }</a:t>
            </a:r>
          </a:p>
          <a:p>
            <a:pPr marL="0" indent="0">
              <a:buNone/>
              <a:tabLst>
                <a:tab pos="465138" algn="l"/>
                <a:tab pos="914400" algn="l"/>
                <a:tab pos="1379538" algn="l"/>
              </a:tabLst>
            </a:pPr>
            <a:r>
              <a:rPr lang="en-IN" dirty="0">
                <a:latin typeface="Consolas" pitchFamily="49" charset="0"/>
                <a:cs typeface="Consolas" pitchFamily="49" charset="0"/>
              </a:rPr>
              <a:t>)</a:t>
            </a:r>
          </a:p>
          <a:p>
            <a:pPr marL="0" indent="0">
              <a:buNone/>
            </a:pPr>
            <a:endParaRPr lang="en-IN" dirty="0"/>
          </a:p>
        </p:txBody>
      </p:sp>
    </p:spTree>
    <p:extLst>
      <p:ext uri="{BB962C8B-B14F-4D97-AF65-F5344CB8AC3E}">
        <p14:creationId xmlns:p14="http://schemas.microsoft.com/office/powerpoint/2010/main" val="28097181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Incrementing / Setting a Field Value</a:t>
            </a:r>
            <a:endParaRPr lang="en-IN" dirty="0"/>
          </a:p>
        </p:txBody>
      </p:sp>
      <p:sp>
        <p:nvSpPr>
          <p:cNvPr id="3" name="Content Placeholder 2"/>
          <p:cNvSpPr>
            <a:spLocks noGrp="1"/>
          </p:cNvSpPr>
          <p:nvPr>
            <p:ph idx="1"/>
          </p:nvPr>
        </p:nvSpPr>
        <p:spPr/>
        <p:txBody>
          <a:bodyPr/>
          <a:lstStyle/>
          <a:p>
            <a:pPr marL="0" indent="0">
              <a:buNone/>
              <a:tabLst>
                <a:tab pos="465138" algn="l"/>
              </a:tabLst>
            </a:pPr>
            <a:r>
              <a:rPr lang="en-IN" dirty="0" err="1">
                <a:latin typeface="Consolas" pitchFamily="49" charset="0"/>
                <a:cs typeface="Consolas" pitchFamily="49" charset="0"/>
              </a:rPr>
              <a:t>db.persons.update</a:t>
            </a:r>
            <a:r>
              <a:rPr lang="en-IN" dirty="0">
                <a:latin typeface="Consolas" pitchFamily="49" charset="0"/>
                <a:cs typeface="Consolas" pitchFamily="49" charset="0"/>
              </a:rPr>
              <a:t> (</a:t>
            </a:r>
          </a:p>
          <a:p>
            <a:pPr marL="0" indent="0">
              <a:buNone/>
              <a:tabLst>
                <a:tab pos="465138" algn="l"/>
              </a:tabLst>
            </a:pPr>
            <a:r>
              <a:rPr lang="en-IN" dirty="0">
                <a:latin typeface="Consolas" pitchFamily="49" charset="0"/>
                <a:cs typeface="Consolas" pitchFamily="49" charset="0"/>
              </a:rPr>
              <a:t>	{'</a:t>
            </a:r>
            <a:r>
              <a:rPr lang="en-IN" dirty="0" err="1">
                <a:latin typeface="Consolas" pitchFamily="49" charset="0"/>
                <a:cs typeface="Consolas" pitchFamily="49" charset="0"/>
              </a:rPr>
              <a:t>name.first</a:t>
            </a:r>
            <a:r>
              <a:rPr lang="en-IN" dirty="0">
                <a:latin typeface="Consolas" pitchFamily="49" charset="0"/>
                <a:cs typeface="Consolas" pitchFamily="49" charset="0"/>
              </a:rPr>
              <a:t>': 'Rita', </a:t>
            </a:r>
            <a:endParaRPr lang="en-IN" dirty="0" smtClean="0">
              <a:latin typeface="Consolas" pitchFamily="49" charset="0"/>
              <a:cs typeface="Consolas" pitchFamily="49" charset="0"/>
            </a:endParaRPr>
          </a:p>
          <a:p>
            <a:pPr marL="0" indent="0">
              <a:buNone/>
              <a:tabLst>
                <a:tab pos="4651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err="1" smtClean="0">
                <a:latin typeface="Consolas" pitchFamily="49" charset="0"/>
                <a:cs typeface="Consolas" pitchFamily="49" charset="0"/>
              </a:rPr>
              <a:t>name.last</a:t>
            </a:r>
            <a:r>
              <a:rPr lang="en-IN" dirty="0">
                <a:latin typeface="Consolas" pitchFamily="49" charset="0"/>
                <a:cs typeface="Consolas" pitchFamily="49" charset="0"/>
              </a:rPr>
              <a:t>': '</a:t>
            </a:r>
            <a:r>
              <a:rPr lang="en-IN" dirty="0" err="1">
                <a:latin typeface="Consolas" pitchFamily="49" charset="0"/>
                <a:cs typeface="Consolas" pitchFamily="49" charset="0"/>
              </a:rPr>
              <a:t>Chauhan</a:t>
            </a:r>
            <a:r>
              <a:rPr lang="en-IN" dirty="0">
                <a:latin typeface="Consolas" pitchFamily="49" charset="0"/>
                <a:cs typeface="Consolas" pitchFamily="49" charset="0"/>
              </a:rPr>
              <a:t>'},</a:t>
            </a:r>
          </a:p>
          <a:p>
            <a:pPr marL="0" indent="0">
              <a:buNone/>
              <a:tabLst>
                <a:tab pos="465138" algn="l"/>
              </a:tabLst>
            </a:pPr>
            <a:r>
              <a:rPr lang="en-IN" dirty="0">
                <a:latin typeface="Consolas" pitchFamily="49" charset="0"/>
                <a:cs typeface="Consolas" pitchFamily="49" charset="0"/>
              </a:rPr>
              <a:t>	{$</a:t>
            </a:r>
            <a:r>
              <a:rPr lang="en-IN" dirty="0" err="1">
                <a:latin typeface="Consolas" pitchFamily="49" charset="0"/>
                <a:cs typeface="Consolas" pitchFamily="49" charset="0"/>
              </a:rPr>
              <a:t>inc</a:t>
            </a:r>
            <a:r>
              <a:rPr lang="en-IN" dirty="0">
                <a:latin typeface="Consolas" pitchFamily="49" charset="0"/>
                <a:cs typeface="Consolas" pitchFamily="49" charset="0"/>
              </a:rPr>
              <a:t>: {children: 1} }</a:t>
            </a:r>
          </a:p>
          <a:p>
            <a:pPr marL="0" indent="0">
              <a:buNone/>
              <a:tabLst>
                <a:tab pos="465138" algn="l"/>
              </a:tabLst>
            </a:pPr>
            <a:r>
              <a:rPr lang="en-IN" dirty="0">
                <a:latin typeface="Consolas" pitchFamily="49" charset="0"/>
                <a:cs typeface="Consolas" pitchFamily="49" charset="0"/>
              </a:rPr>
              <a:t>)</a:t>
            </a:r>
          </a:p>
          <a:p>
            <a:pPr marL="0" indent="0">
              <a:buNone/>
              <a:tabLst>
                <a:tab pos="465138" algn="l"/>
              </a:tabLst>
            </a:pPr>
            <a:endParaRPr lang="en-IN" dirty="0">
              <a:latin typeface="Consolas" pitchFamily="49" charset="0"/>
              <a:cs typeface="Consolas" pitchFamily="49" charset="0"/>
            </a:endParaRPr>
          </a:p>
        </p:txBody>
      </p:sp>
    </p:spTree>
    <p:extLst>
      <p:ext uri="{BB962C8B-B14F-4D97-AF65-F5344CB8AC3E}">
        <p14:creationId xmlns:p14="http://schemas.microsoft.com/office/powerpoint/2010/main" val="18099481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Renaming a Field</a:t>
            </a:r>
            <a:endParaRPr lang="en-IN" dirty="0"/>
          </a:p>
        </p:txBody>
      </p:sp>
      <p:sp>
        <p:nvSpPr>
          <p:cNvPr id="3" name="Content Placeholder 2"/>
          <p:cNvSpPr>
            <a:spLocks noGrp="1"/>
          </p:cNvSpPr>
          <p:nvPr>
            <p:ph idx="1"/>
          </p:nvPr>
        </p:nvSpPr>
        <p:spPr/>
        <p:txBody>
          <a:bodyPr/>
          <a:lstStyle/>
          <a:p>
            <a:pPr marL="0" indent="0">
              <a:buNone/>
            </a:pPr>
            <a:r>
              <a:rPr lang="en-IN" dirty="0" err="1">
                <a:latin typeface="Consolas" pitchFamily="49" charset="0"/>
                <a:cs typeface="Consolas" pitchFamily="49" charset="0"/>
              </a:rPr>
              <a:t>db.persons.find</a:t>
            </a:r>
            <a:r>
              <a:rPr lang="en-IN" dirty="0">
                <a:latin typeface="Consolas" pitchFamily="49" charset="0"/>
                <a:cs typeface="Consolas" pitchFamily="49" charset="0"/>
              </a:rPr>
              <a:t> ( {</a:t>
            </a:r>
            <a:r>
              <a:rPr lang="en-IN" dirty="0" err="1">
                <a:latin typeface="Consolas" pitchFamily="49" charset="0"/>
                <a:cs typeface="Consolas" pitchFamily="49" charset="0"/>
              </a:rPr>
              <a:t>livesIn</a:t>
            </a:r>
            <a:r>
              <a:rPr lang="en-IN" dirty="0">
                <a:latin typeface="Consolas" pitchFamily="49" charset="0"/>
                <a:cs typeface="Consolas" pitchFamily="49" charset="0"/>
              </a:rPr>
              <a:t>: '</a:t>
            </a:r>
            <a:r>
              <a:rPr lang="en-IN" dirty="0" err="1">
                <a:latin typeface="Consolas" pitchFamily="49" charset="0"/>
                <a:cs typeface="Consolas" pitchFamily="49" charset="0"/>
              </a:rPr>
              <a:t>Gangtok</a:t>
            </a:r>
            <a:r>
              <a:rPr lang="en-IN" dirty="0">
                <a:latin typeface="Consolas" pitchFamily="49" charset="0"/>
                <a:cs typeface="Consolas" pitchFamily="49" charset="0"/>
              </a:rPr>
              <a:t>'} )</a:t>
            </a:r>
          </a:p>
          <a:p>
            <a:pPr marL="0" indent="0">
              <a:buNone/>
            </a:pPr>
            <a:r>
              <a:rPr lang="en-IN" dirty="0" smtClean="0"/>
              <a:t> </a:t>
            </a:r>
          </a:p>
          <a:p>
            <a:pPr marL="0" indent="0">
              <a:buNone/>
            </a:pPr>
            <a:r>
              <a:rPr lang="en-IN" dirty="0" smtClean="0"/>
              <a:t>The </a:t>
            </a:r>
            <a:r>
              <a:rPr lang="en-IN" dirty="0"/>
              <a:t>above does not find a record. Reason: wrongly spelt field name as '</a:t>
            </a:r>
            <a:r>
              <a:rPr lang="en-IN" dirty="0" err="1"/>
              <a:t>lievsIn</a:t>
            </a:r>
            <a:r>
              <a:rPr lang="en-IN" dirty="0"/>
              <a:t>' for one record. Let's fix that</a:t>
            </a:r>
          </a:p>
          <a:p>
            <a:pPr marL="0" indent="0">
              <a:buNone/>
              <a:tabLst>
                <a:tab pos="465138" algn="l"/>
              </a:tabLst>
            </a:pPr>
            <a:r>
              <a:rPr lang="en-IN" dirty="0" err="1">
                <a:latin typeface="Consolas" pitchFamily="49" charset="0"/>
                <a:cs typeface="Consolas" pitchFamily="49" charset="0"/>
              </a:rPr>
              <a:t>db.persons.update</a:t>
            </a:r>
            <a:r>
              <a:rPr lang="en-IN" dirty="0">
                <a:latin typeface="Consolas" pitchFamily="49" charset="0"/>
                <a:cs typeface="Consolas" pitchFamily="49" charset="0"/>
              </a:rPr>
              <a:t> (</a:t>
            </a:r>
          </a:p>
          <a:p>
            <a:pPr marL="0" indent="0">
              <a:buNone/>
              <a:tabLst>
                <a:tab pos="465138" algn="l"/>
              </a:tabLst>
            </a:pPr>
            <a:r>
              <a:rPr lang="en-IN" dirty="0">
                <a:latin typeface="Consolas" pitchFamily="49" charset="0"/>
                <a:cs typeface="Consolas" pitchFamily="49" charset="0"/>
              </a:rPr>
              <a:t>	{},</a:t>
            </a:r>
          </a:p>
          <a:p>
            <a:pPr marL="0" indent="0">
              <a:buNone/>
              <a:tabLst>
                <a:tab pos="465138" algn="l"/>
              </a:tabLst>
            </a:pPr>
            <a:r>
              <a:rPr lang="en-IN" dirty="0">
                <a:latin typeface="Consolas" pitchFamily="49" charset="0"/>
                <a:cs typeface="Consolas" pitchFamily="49" charset="0"/>
              </a:rPr>
              <a:t>	{$rename: {'</a:t>
            </a:r>
            <a:r>
              <a:rPr lang="en-IN" dirty="0" err="1">
                <a:latin typeface="Consolas" pitchFamily="49" charset="0"/>
                <a:cs typeface="Consolas" pitchFamily="49" charset="0"/>
              </a:rPr>
              <a:t>lievsIn</a:t>
            </a:r>
            <a:r>
              <a:rPr lang="en-IN" dirty="0">
                <a:latin typeface="Consolas" pitchFamily="49" charset="0"/>
                <a:cs typeface="Consolas" pitchFamily="49" charset="0"/>
              </a:rPr>
              <a:t>': '</a:t>
            </a:r>
            <a:r>
              <a:rPr lang="en-IN" dirty="0" err="1">
                <a:latin typeface="Consolas" pitchFamily="49" charset="0"/>
                <a:cs typeface="Consolas" pitchFamily="49" charset="0"/>
              </a:rPr>
              <a:t>livesIn</a:t>
            </a:r>
            <a:r>
              <a:rPr lang="en-IN" dirty="0">
                <a:latin typeface="Consolas" pitchFamily="49" charset="0"/>
                <a:cs typeface="Consolas" pitchFamily="49" charset="0"/>
              </a:rPr>
              <a:t>'}},</a:t>
            </a:r>
          </a:p>
          <a:p>
            <a:pPr marL="0" indent="0">
              <a:buNone/>
              <a:tabLst>
                <a:tab pos="465138" algn="l"/>
              </a:tabLst>
            </a:pPr>
            <a:r>
              <a:rPr lang="en-IN" dirty="0">
                <a:latin typeface="Consolas" pitchFamily="49" charset="0"/>
                <a:cs typeface="Consolas" pitchFamily="49" charset="0"/>
              </a:rPr>
              <a:t>	{multi: true}</a:t>
            </a:r>
          </a:p>
          <a:p>
            <a:pPr marL="0" indent="0">
              <a:buNone/>
              <a:tabLst>
                <a:tab pos="465138" algn="l"/>
              </a:tabLst>
            </a:pPr>
            <a:r>
              <a:rPr lang="en-IN" dirty="0">
                <a:latin typeface="Consolas" pitchFamily="49" charset="0"/>
                <a:cs typeface="Consolas" pitchFamily="49" charset="0"/>
              </a:rPr>
              <a:t>)</a:t>
            </a:r>
          </a:p>
          <a:p>
            <a:pPr marL="0" indent="0">
              <a:buNone/>
            </a:pPr>
            <a:endParaRPr lang="en-IN" dirty="0"/>
          </a:p>
        </p:txBody>
      </p:sp>
    </p:spTree>
    <p:extLst>
      <p:ext uri="{BB962C8B-B14F-4D97-AF65-F5344CB8AC3E}">
        <p14:creationId xmlns:p14="http://schemas.microsoft.com/office/powerpoint/2010/main" val="21549119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Renaming Subdocument Field Names</a:t>
            </a:r>
            <a:endParaRPr lang="en-IN" dirty="0"/>
          </a:p>
        </p:txBody>
      </p:sp>
      <p:sp>
        <p:nvSpPr>
          <p:cNvPr id="3" name="Content Placeholder 2"/>
          <p:cNvSpPr>
            <a:spLocks noGrp="1"/>
          </p:cNvSpPr>
          <p:nvPr>
            <p:ph idx="1"/>
          </p:nvPr>
        </p:nvSpPr>
        <p:spPr/>
        <p:txBody>
          <a:bodyPr/>
          <a:lstStyle/>
          <a:p>
            <a:pPr marL="0" indent="0">
              <a:buNone/>
              <a:tabLst>
                <a:tab pos="465138" algn="l"/>
              </a:tabLst>
            </a:pPr>
            <a:r>
              <a:rPr lang="en-IN" dirty="0" err="1">
                <a:latin typeface="Consolas" pitchFamily="49" charset="0"/>
                <a:cs typeface="Consolas" pitchFamily="49" charset="0"/>
              </a:rPr>
              <a:t>db.persons.update</a:t>
            </a:r>
            <a:r>
              <a:rPr lang="en-IN" dirty="0">
                <a:latin typeface="Consolas" pitchFamily="49" charset="0"/>
                <a:cs typeface="Consolas" pitchFamily="49" charset="0"/>
              </a:rPr>
              <a:t> (</a:t>
            </a:r>
          </a:p>
          <a:p>
            <a:pPr marL="0" indent="0">
              <a:buNone/>
              <a:tabLst>
                <a:tab pos="465138" algn="l"/>
              </a:tabLst>
            </a:pPr>
            <a:r>
              <a:rPr lang="en-IN" dirty="0">
                <a:latin typeface="Consolas" pitchFamily="49" charset="0"/>
                <a:cs typeface="Consolas" pitchFamily="49" charset="0"/>
              </a:rPr>
              <a:t>	{},</a:t>
            </a:r>
          </a:p>
          <a:p>
            <a:pPr marL="0" indent="0">
              <a:buNone/>
              <a:tabLst>
                <a:tab pos="465138" algn="l"/>
              </a:tabLst>
            </a:pPr>
            <a:r>
              <a:rPr lang="en-IN" dirty="0">
                <a:latin typeface="Consolas" pitchFamily="49" charset="0"/>
                <a:cs typeface="Consolas" pitchFamily="49" charset="0"/>
              </a:rPr>
              <a:t>	{$rename: {'</a:t>
            </a:r>
            <a:r>
              <a:rPr lang="en-IN" dirty="0" err="1">
                <a:latin typeface="Consolas" pitchFamily="49" charset="0"/>
                <a:cs typeface="Consolas" pitchFamily="49" charset="0"/>
              </a:rPr>
              <a:t>name.first</a:t>
            </a:r>
            <a:r>
              <a:rPr lang="en-IN" dirty="0">
                <a:latin typeface="Consolas" pitchFamily="49" charset="0"/>
                <a:cs typeface="Consolas" pitchFamily="49" charset="0"/>
              </a:rPr>
              <a:t>': '</a:t>
            </a:r>
            <a:r>
              <a:rPr lang="en-IN" dirty="0" err="1">
                <a:latin typeface="Consolas" pitchFamily="49" charset="0"/>
                <a:cs typeface="Consolas" pitchFamily="49" charset="0"/>
              </a:rPr>
              <a:t>name.fname</a:t>
            </a:r>
            <a:r>
              <a:rPr lang="en-IN" dirty="0">
                <a:latin typeface="Consolas" pitchFamily="49" charset="0"/>
                <a:cs typeface="Consolas" pitchFamily="49" charset="0"/>
              </a:rPr>
              <a:t>'} },</a:t>
            </a:r>
          </a:p>
          <a:p>
            <a:pPr marL="0" indent="0">
              <a:buNone/>
              <a:tabLst>
                <a:tab pos="465138" algn="l"/>
              </a:tabLst>
            </a:pPr>
            <a:r>
              <a:rPr lang="en-IN" dirty="0">
                <a:latin typeface="Consolas" pitchFamily="49" charset="0"/>
                <a:cs typeface="Consolas" pitchFamily="49" charset="0"/>
              </a:rPr>
              <a:t>	{multi: true}</a:t>
            </a:r>
          </a:p>
          <a:p>
            <a:pPr marL="0" indent="0">
              <a:buNone/>
              <a:tabLst>
                <a:tab pos="465138" algn="l"/>
              </a:tabLst>
            </a:pPr>
            <a:r>
              <a:rPr lang="en-IN" dirty="0">
                <a:latin typeface="Consolas" pitchFamily="49" charset="0"/>
                <a:cs typeface="Consolas" pitchFamily="49" charset="0"/>
              </a:rPr>
              <a:t>)</a:t>
            </a:r>
          </a:p>
          <a:p>
            <a:pPr marL="0" indent="0">
              <a:buNone/>
            </a:pPr>
            <a:endParaRPr lang="en-IN" dirty="0" smtClean="0"/>
          </a:p>
          <a:p>
            <a:pPr marL="0" indent="0">
              <a:buNone/>
            </a:pPr>
            <a:r>
              <a:rPr lang="en-IN" dirty="0" smtClean="0"/>
              <a:t>Now reverse the change.</a:t>
            </a:r>
            <a:endParaRPr lang="en-IN" dirty="0"/>
          </a:p>
        </p:txBody>
      </p:sp>
    </p:spTree>
    <p:extLst>
      <p:ext uri="{BB962C8B-B14F-4D97-AF65-F5344CB8AC3E}">
        <p14:creationId xmlns:p14="http://schemas.microsoft.com/office/powerpoint/2010/main" val="17781457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Renaming Multiple Field Names</a:t>
            </a:r>
            <a:endParaRPr lang="en-IN" dirty="0"/>
          </a:p>
        </p:txBody>
      </p:sp>
      <p:sp>
        <p:nvSpPr>
          <p:cNvPr id="3" name="Content Placeholder 2"/>
          <p:cNvSpPr>
            <a:spLocks noGrp="1"/>
          </p:cNvSpPr>
          <p:nvPr>
            <p:ph idx="1"/>
          </p:nvPr>
        </p:nvSpPr>
        <p:spPr/>
        <p:txBody>
          <a:bodyPr/>
          <a:lstStyle/>
          <a:p>
            <a:pPr marL="0" indent="0">
              <a:buNone/>
              <a:tabLst>
                <a:tab pos="465138" algn="l"/>
              </a:tabLst>
            </a:pPr>
            <a:r>
              <a:rPr lang="en-IN" dirty="0" err="1">
                <a:latin typeface="Consolas" pitchFamily="49" charset="0"/>
                <a:cs typeface="Consolas" pitchFamily="49" charset="0"/>
              </a:rPr>
              <a:t>db.persons.update</a:t>
            </a:r>
            <a:r>
              <a:rPr lang="en-IN" dirty="0">
                <a:latin typeface="Consolas" pitchFamily="49" charset="0"/>
                <a:cs typeface="Consolas" pitchFamily="49" charset="0"/>
              </a:rPr>
              <a:t> (</a:t>
            </a:r>
          </a:p>
          <a:p>
            <a:pPr marL="0" indent="0">
              <a:buNone/>
              <a:tabLst>
                <a:tab pos="465138" algn="l"/>
              </a:tabLst>
            </a:pPr>
            <a:r>
              <a:rPr lang="en-IN" dirty="0">
                <a:latin typeface="Consolas" pitchFamily="49" charset="0"/>
                <a:cs typeface="Consolas" pitchFamily="49" charset="0"/>
              </a:rPr>
              <a:t>	{},</a:t>
            </a:r>
          </a:p>
          <a:p>
            <a:pPr marL="0" indent="0">
              <a:buNone/>
              <a:tabLst>
                <a:tab pos="465138" algn="l"/>
              </a:tabLst>
            </a:pPr>
            <a:r>
              <a:rPr lang="en-IN" dirty="0">
                <a:latin typeface="Consolas" pitchFamily="49" charset="0"/>
                <a:cs typeface="Consolas" pitchFamily="49" charset="0"/>
              </a:rPr>
              <a:t>	{$rename: </a:t>
            </a:r>
            <a:r>
              <a:rPr lang="en-IN" dirty="0" smtClean="0">
                <a:latin typeface="Consolas" pitchFamily="49" charset="0"/>
                <a:cs typeface="Consolas" pitchFamily="49" charset="0"/>
              </a:rPr>
              <a:t>{</a:t>
            </a:r>
          </a:p>
          <a:p>
            <a:pPr marL="0" indent="0">
              <a:buNone/>
              <a:tabLst>
                <a:tab pos="4651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err="1" smtClean="0">
                <a:latin typeface="Consolas" pitchFamily="49" charset="0"/>
                <a:cs typeface="Consolas" pitchFamily="49" charset="0"/>
              </a:rPr>
              <a:t>name.first</a:t>
            </a:r>
            <a:r>
              <a:rPr lang="en-IN" dirty="0">
                <a:latin typeface="Consolas" pitchFamily="49" charset="0"/>
                <a:cs typeface="Consolas" pitchFamily="49" charset="0"/>
              </a:rPr>
              <a:t>': '</a:t>
            </a:r>
            <a:r>
              <a:rPr lang="en-IN" dirty="0" err="1">
                <a:latin typeface="Consolas" pitchFamily="49" charset="0"/>
                <a:cs typeface="Consolas" pitchFamily="49" charset="0"/>
              </a:rPr>
              <a:t>name.fname</a:t>
            </a:r>
            <a:r>
              <a:rPr lang="en-IN" dirty="0">
                <a:latin typeface="Consolas" pitchFamily="49" charset="0"/>
                <a:cs typeface="Consolas" pitchFamily="49" charset="0"/>
              </a:rPr>
              <a:t>', </a:t>
            </a:r>
            <a:endParaRPr lang="en-IN" dirty="0" smtClean="0">
              <a:latin typeface="Consolas" pitchFamily="49" charset="0"/>
              <a:cs typeface="Consolas" pitchFamily="49" charset="0"/>
            </a:endParaRPr>
          </a:p>
          <a:p>
            <a:pPr marL="0" indent="0">
              <a:buNone/>
              <a:tabLst>
                <a:tab pos="4651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err="1" smtClean="0">
                <a:latin typeface="Consolas" pitchFamily="49" charset="0"/>
                <a:cs typeface="Consolas" pitchFamily="49" charset="0"/>
              </a:rPr>
              <a:t>name.last</a:t>
            </a:r>
            <a:r>
              <a:rPr lang="en-IN" dirty="0">
                <a:latin typeface="Consolas" pitchFamily="49" charset="0"/>
                <a:cs typeface="Consolas" pitchFamily="49" charset="0"/>
              </a:rPr>
              <a:t>': '</a:t>
            </a:r>
            <a:r>
              <a:rPr lang="en-IN" dirty="0" err="1">
                <a:latin typeface="Consolas" pitchFamily="49" charset="0"/>
                <a:cs typeface="Consolas" pitchFamily="49" charset="0"/>
              </a:rPr>
              <a:t>name.lname</a:t>
            </a:r>
            <a:r>
              <a:rPr lang="en-IN" dirty="0">
                <a:latin typeface="Consolas" pitchFamily="49" charset="0"/>
                <a:cs typeface="Consolas" pitchFamily="49" charset="0"/>
              </a:rPr>
              <a:t>', </a:t>
            </a:r>
            <a:endParaRPr lang="en-IN" dirty="0" smtClean="0">
              <a:latin typeface="Consolas" pitchFamily="49" charset="0"/>
              <a:cs typeface="Consolas" pitchFamily="49" charset="0"/>
            </a:endParaRPr>
          </a:p>
          <a:p>
            <a:pPr marL="0" indent="0">
              <a:buNone/>
              <a:tabLst>
                <a:tab pos="4651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err="1" smtClean="0">
                <a:latin typeface="Consolas" pitchFamily="49" charset="0"/>
                <a:cs typeface="Consolas" pitchFamily="49" charset="0"/>
              </a:rPr>
              <a:t>yearOfBirth</a:t>
            </a:r>
            <a:r>
              <a:rPr lang="en-IN" dirty="0">
                <a:latin typeface="Consolas" pitchFamily="49" charset="0"/>
                <a:cs typeface="Consolas" pitchFamily="49" charset="0"/>
              </a:rPr>
              <a:t>: '</a:t>
            </a:r>
            <a:r>
              <a:rPr lang="en-IN" dirty="0" err="1">
                <a:latin typeface="Consolas" pitchFamily="49" charset="0"/>
                <a:cs typeface="Consolas" pitchFamily="49" charset="0"/>
              </a:rPr>
              <a:t>birthYear</a:t>
            </a:r>
            <a:r>
              <a:rPr lang="en-IN" dirty="0">
                <a:latin typeface="Consolas" pitchFamily="49" charset="0"/>
                <a:cs typeface="Consolas" pitchFamily="49" charset="0"/>
              </a:rPr>
              <a:t>'} },</a:t>
            </a:r>
          </a:p>
          <a:p>
            <a:pPr marL="0" indent="0">
              <a:buNone/>
              <a:tabLst>
                <a:tab pos="465138" algn="l"/>
              </a:tabLst>
            </a:pPr>
            <a:r>
              <a:rPr lang="en-IN" dirty="0">
                <a:latin typeface="Consolas" pitchFamily="49" charset="0"/>
                <a:cs typeface="Consolas" pitchFamily="49" charset="0"/>
              </a:rPr>
              <a:t>	{multi: true}</a:t>
            </a:r>
          </a:p>
          <a:p>
            <a:pPr marL="0" indent="0">
              <a:buNone/>
              <a:tabLst>
                <a:tab pos="465138" algn="l"/>
              </a:tabLst>
            </a:pPr>
            <a:r>
              <a:rPr lang="en-IN" dirty="0">
                <a:latin typeface="Consolas" pitchFamily="49" charset="0"/>
                <a:cs typeface="Consolas" pitchFamily="49" charset="0"/>
              </a:rPr>
              <a:t>)</a:t>
            </a:r>
          </a:p>
          <a:p>
            <a:pPr marL="0" indent="0">
              <a:buNone/>
            </a:pPr>
            <a:endParaRPr lang="en-IN" dirty="0" smtClean="0"/>
          </a:p>
          <a:p>
            <a:pPr marL="0" indent="0">
              <a:buNone/>
            </a:pPr>
            <a:r>
              <a:rPr lang="en-IN" dirty="0" smtClean="0"/>
              <a:t>Roll </a:t>
            </a:r>
            <a:r>
              <a:rPr lang="en-IN" dirty="0"/>
              <a:t>it back</a:t>
            </a:r>
          </a:p>
          <a:p>
            <a:pPr marL="0" indent="0">
              <a:buNone/>
            </a:pPr>
            <a:endParaRPr lang="en-IN" dirty="0"/>
          </a:p>
        </p:txBody>
      </p:sp>
    </p:spTree>
    <p:extLst>
      <p:ext uri="{BB962C8B-B14F-4D97-AF65-F5344CB8AC3E}">
        <p14:creationId xmlns:p14="http://schemas.microsoft.com/office/powerpoint/2010/main" val="29440925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Renaming Fields, Dropping Arrays</a:t>
            </a:r>
            <a:endParaRPr lang="en-IN" dirty="0"/>
          </a:p>
        </p:txBody>
      </p:sp>
      <p:sp>
        <p:nvSpPr>
          <p:cNvPr id="3" name="Content Placeholder 2"/>
          <p:cNvSpPr>
            <a:spLocks noGrp="1"/>
          </p:cNvSpPr>
          <p:nvPr>
            <p:ph idx="1"/>
          </p:nvPr>
        </p:nvSpPr>
        <p:spPr/>
        <p:txBody>
          <a:bodyPr/>
          <a:lstStyle/>
          <a:p>
            <a:pPr marL="0" indent="0">
              <a:buNone/>
              <a:tabLst>
                <a:tab pos="465138" algn="l"/>
                <a:tab pos="914400" algn="l"/>
                <a:tab pos="1379538" algn="l"/>
              </a:tabLst>
            </a:pPr>
            <a:r>
              <a:rPr lang="en-IN" sz="2000" dirty="0" err="1">
                <a:latin typeface="Consolas" pitchFamily="49" charset="0"/>
                <a:cs typeface="Consolas" pitchFamily="49" charset="0"/>
              </a:rPr>
              <a:t>db.persons.update</a:t>
            </a:r>
            <a:r>
              <a:rPr lang="en-IN" sz="2000" dirty="0">
                <a:latin typeface="Consolas" pitchFamily="49" charset="0"/>
                <a:cs typeface="Consolas" pitchFamily="49" charset="0"/>
              </a:rPr>
              <a:t> (</a:t>
            </a:r>
          </a:p>
          <a:p>
            <a:pPr marL="0" indent="0">
              <a:buNone/>
              <a:tabLst>
                <a:tab pos="465138" algn="l"/>
                <a:tab pos="914400" algn="l"/>
                <a:tab pos="1379538" algn="l"/>
              </a:tabLst>
            </a:pPr>
            <a:r>
              <a:rPr lang="en-IN" sz="2000" dirty="0">
                <a:latin typeface="Consolas" pitchFamily="49" charset="0"/>
                <a:cs typeface="Consolas" pitchFamily="49" charset="0"/>
              </a:rPr>
              <a:t>	{},</a:t>
            </a:r>
          </a:p>
          <a:p>
            <a:pPr marL="0" indent="0">
              <a:buNone/>
              <a:tabLst>
                <a:tab pos="465138" algn="l"/>
                <a:tab pos="914400" algn="l"/>
                <a:tab pos="1379538" algn="l"/>
              </a:tabLst>
            </a:pPr>
            <a:r>
              <a:rPr lang="en-IN" sz="2000" dirty="0">
                <a:latin typeface="Consolas" pitchFamily="49" charset="0"/>
                <a:cs typeface="Consolas" pitchFamily="49" charset="0"/>
              </a:rPr>
              <a:t>	{$rename: {'</a:t>
            </a:r>
            <a:r>
              <a:rPr lang="en-IN" sz="2000" dirty="0" err="1">
                <a:latin typeface="Consolas" pitchFamily="49" charset="0"/>
                <a:cs typeface="Consolas" pitchFamily="49" charset="0"/>
              </a:rPr>
              <a:t>name.first</a:t>
            </a:r>
            <a:r>
              <a:rPr lang="en-IN" sz="2000" dirty="0">
                <a:latin typeface="Consolas" pitchFamily="49" charset="0"/>
                <a:cs typeface="Consolas" pitchFamily="49" charset="0"/>
              </a:rPr>
              <a:t>': '</a:t>
            </a:r>
            <a:r>
              <a:rPr lang="en-IN" sz="2000" dirty="0" err="1">
                <a:latin typeface="Consolas" pitchFamily="49" charset="0"/>
                <a:cs typeface="Consolas" pitchFamily="49" charset="0"/>
              </a:rPr>
              <a:t>firstname</a:t>
            </a:r>
            <a:r>
              <a:rPr lang="en-IN" sz="2000" dirty="0">
                <a:latin typeface="Consolas" pitchFamily="49" charset="0"/>
                <a:cs typeface="Consolas" pitchFamily="49" charset="0"/>
              </a:rPr>
              <a:t>', </a:t>
            </a:r>
            <a:endParaRPr lang="en-IN" sz="2000" dirty="0" smtClean="0">
              <a:latin typeface="Consolas" pitchFamily="49" charset="0"/>
              <a:cs typeface="Consolas" pitchFamily="49" charset="0"/>
            </a:endParaRPr>
          </a:p>
          <a:p>
            <a:pPr marL="0" indent="0">
              <a:buNone/>
              <a:tabLst>
                <a:tab pos="465138" algn="l"/>
                <a:tab pos="914400" algn="l"/>
                <a:tab pos="1379538" algn="l"/>
              </a:tabLst>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err="1" smtClean="0">
                <a:latin typeface="Consolas" pitchFamily="49" charset="0"/>
                <a:cs typeface="Consolas" pitchFamily="49" charset="0"/>
              </a:rPr>
              <a:t>name.last</a:t>
            </a:r>
            <a:r>
              <a:rPr lang="en-IN" sz="2000" dirty="0">
                <a:latin typeface="Consolas" pitchFamily="49" charset="0"/>
                <a:cs typeface="Consolas" pitchFamily="49" charset="0"/>
              </a:rPr>
              <a:t>': '</a:t>
            </a:r>
            <a:r>
              <a:rPr lang="en-IN" sz="2000" dirty="0" err="1">
                <a:latin typeface="Consolas" pitchFamily="49" charset="0"/>
                <a:cs typeface="Consolas" pitchFamily="49" charset="0"/>
              </a:rPr>
              <a:t>lastname</a:t>
            </a:r>
            <a:r>
              <a:rPr lang="en-IN" sz="2000" dirty="0">
                <a:latin typeface="Consolas" pitchFamily="49" charset="0"/>
                <a:cs typeface="Consolas" pitchFamily="49" charset="0"/>
              </a:rPr>
              <a:t>'} },</a:t>
            </a:r>
          </a:p>
          <a:p>
            <a:pPr marL="0" indent="0">
              <a:buNone/>
              <a:tabLst>
                <a:tab pos="465138" algn="l"/>
                <a:tab pos="914400" algn="l"/>
                <a:tab pos="1379538" algn="l"/>
              </a:tabLst>
            </a:pPr>
            <a:r>
              <a:rPr lang="en-IN" sz="2000" dirty="0">
                <a:latin typeface="Consolas" pitchFamily="49" charset="0"/>
                <a:cs typeface="Consolas" pitchFamily="49" charset="0"/>
              </a:rPr>
              <a:t>	{multi: true}</a:t>
            </a:r>
          </a:p>
          <a:p>
            <a:pPr marL="0" indent="0">
              <a:buNone/>
              <a:tabLst>
                <a:tab pos="465138" algn="l"/>
                <a:tab pos="914400" algn="l"/>
                <a:tab pos="1379538" algn="l"/>
              </a:tabLst>
            </a:pPr>
            <a:r>
              <a:rPr lang="en-IN" sz="2000" dirty="0">
                <a:latin typeface="Consolas" pitchFamily="49" charset="0"/>
                <a:cs typeface="Consolas" pitchFamily="49" charset="0"/>
              </a:rPr>
              <a:t>)</a:t>
            </a:r>
          </a:p>
          <a:p>
            <a:pPr marL="0" indent="0">
              <a:buNone/>
              <a:tabLst>
                <a:tab pos="465138" algn="l"/>
                <a:tab pos="914400" algn="l"/>
                <a:tab pos="1379538" algn="l"/>
              </a:tabLst>
            </a:pPr>
            <a:endParaRPr lang="en-IN" dirty="0" smtClean="0"/>
          </a:p>
          <a:p>
            <a:pPr marL="0" indent="0">
              <a:buNone/>
              <a:tabLst>
                <a:tab pos="465138" algn="l"/>
                <a:tab pos="914400" algn="l"/>
                <a:tab pos="1379538" algn="l"/>
              </a:tabLst>
            </a:pPr>
            <a:r>
              <a:rPr lang="en-IN" dirty="0" smtClean="0"/>
              <a:t>Drop </a:t>
            </a:r>
            <a:r>
              <a:rPr lang="en-IN" dirty="0"/>
              <a:t>the empty "name" subdocument.</a:t>
            </a:r>
          </a:p>
          <a:p>
            <a:pPr marL="0" indent="0">
              <a:buNone/>
              <a:tabLst>
                <a:tab pos="465138" algn="l"/>
                <a:tab pos="914400" algn="l"/>
                <a:tab pos="1379538" algn="l"/>
              </a:tabLst>
            </a:pPr>
            <a:r>
              <a:rPr lang="en-IN" sz="2000" dirty="0" err="1">
                <a:latin typeface="Consolas" pitchFamily="49" charset="0"/>
                <a:cs typeface="Consolas" pitchFamily="49" charset="0"/>
              </a:rPr>
              <a:t>db.persons.update</a:t>
            </a:r>
            <a:r>
              <a:rPr lang="en-IN" sz="2000" dirty="0">
                <a:latin typeface="Consolas" pitchFamily="49" charset="0"/>
                <a:cs typeface="Consolas" pitchFamily="49" charset="0"/>
              </a:rPr>
              <a:t> (</a:t>
            </a:r>
          </a:p>
          <a:p>
            <a:pPr marL="0" indent="0">
              <a:buNone/>
              <a:tabLst>
                <a:tab pos="465138" algn="l"/>
                <a:tab pos="914400" algn="l"/>
                <a:tab pos="1379538" algn="l"/>
              </a:tabLst>
            </a:pPr>
            <a:r>
              <a:rPr lang="en-IN" sz="2000" dirty="0">
                <a:latin typeface="Consolas" pitchFamily="49" charset="0"/>
                <a:cs typeface="Consolas" pitchFamily="49" charset="0"/>
              </a:rPr>
              <a:t>	{},</a:t>
            </a:r>
          </a:p>
          <a:p>
            <a:pPr marL="0" indent="0">
              <a:buNone/>
              <a:tabLst>
                <a:tab pos="465138" algn="l"/>
                <a:tab pos="914400" algn="l"/>
                <a:tab pos="1379538" algn="l"/>
              </a:tabLst>
            </a:pPr>
            <a:r>
              <a:rPr lang="en-IN" sz="2000" dirty="0">
                <a:latin typeface="Consolas" pitchFamily="49" charset="0"/>
                <a:cs typeface="Consolas" pitchFamily="49" charset="0"/>
              </a:rPr>
              <a:t>	{$unset: {name: </a:t>
            </a:r>
            <a:r>
              <a:rPr lang="en-IN" sz="2000" dirty="0" smtClean="0">
                <a:latin typeface="Consolas" pitchFamily="49" charset="0"/>
                <a:cs typeface="Consolas" pitchFamily="49" charset="0"/>
              </a:rPr>
              <a:t>'</a:t>
            </a:r>
            <a:r>
              <a:rPr lang="en-IN" sz="2000" dirty="0" err="1" smtClean="0">
                <a:latin typeface="Consolas" pitchFamily="49" charset="0"/>
                <a:cs typeface="Consolas" pitchFamily="49" charset="0"/>
              </a:rPr>
              <a:t>doesnotmatter</a:t>
            </a:r>
            <a:r>
              <a:rPr lang="en-IN" sz="2000" dirty="0">
                <a:latin typeface="Consolas" pitchFamily="49" charset="0"/>
                <a:cs typeface="Consolas" pitchFamily="49" charset="0"/>
              </a:rPr>
              <a:t>'} },</a:t>
            </a:r>
          </a:p>
          <a:p>
            <a:pPr marL="0" indent="0">
              <a:buNone/>
              <a:tabLst>
                <a:tab pos="465138" algn="l"/>
                <a:tab pos="914400" algn="l"/>
                <a:tab pos="1379538" algn="l"/>
              </a:tabLst>
            </a:pPr>
            <a:r>
              <a:rPr lang="en-IN" sz="2000" dirty="0">
                <a:latin typeface="Consolas" pitchFamily="49" charset="0"/>
                <a:cs typeface="Consolas" pitchFamily="49" charset="0"/>
              </a:rPr>
              <a:t>	{multi: true}</a:t>
            </a:r>
          </a:p>
          <a:p>
            <a:pPr marL="0" indent="0">
              <a:buNone/>
              <a:tabLst>
                <a:tab pos="465138" algn="l"/>
                <a:tab pos="914400" algn="l"/>
                <a:tab pos="1379538" algn="l"/>
              </a:tabLst>
            </a:pPr>
            <a:r>
              <a:rPr lang="en-IN" sz="2000" dirty="0">
                <a:latin typeface="Consolas" pitchFamily="49" charset="0"/>
                <a:cs typeface="Consolas" pitchFamily="49" charset="0"/>
              </a:rPr>
              <a:t>)</a:t>
            </a:r>
          </a:p>
          <a:p>
            <a:pPr marL="0" indent="0">
              <a:buNone/>
              <a:tabLst>
                <a:tab pos="465138" algn="l"/>
                <a:tab pos="914400" algn="l"/>
                <a:tab pos="1379538" algn="l"/>
              </a:tabLst>
            </a:pPr>
            <a:r>
              <a:rPr lang="en-IN" dirty="0" smtClean="0"/>
              <a:t>Roll </a:t>
            </a:r>
            <a:r>
              <a:rPr lang="en-IN" dirty="0"/>
              <a:t>back everything.</a:t>
            </a:r>
          </a:p>
          <a:p>
            <a:pPr marL="0" indent="0">
              <a:buNone/>
              <a:tabLst>
                <a:tab pos="465138" algn="l"/>
                <a:tab pos="914400" algn="l"/>
                <a:tab pos="1379538" algn="l"/>
              </a:tabLst>
            </a:pPr>
            <a:endParaRPr lang="en-IN" dirty="0"/>
          </a:p>
        </p:txBody>
      </p:sp>
    </p:spTree>
    <p:extLst>
      <p:ext uri="{BB962C8B-B14F-4D97-AF65-F5344CB8AC3E}">
        <p14:creationId xmlns:p14="http://schemas.microsoft.com/office/powerpoint/2010/main" val="9933958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Adding Values to an Array</a:t>
            </a:r>
            <a:endParaRPr lang="en-IN" dirty="0"/>
          </a:p>
        </p:txBody>
      </p:sp>
      <p:sp>
        <p:nvSpPr>
          <p:cNvPr id="3" name="Content Placeholder 2"/>
          <p:cNvSpPr>
            <a:spLocks noGrp="1"/>
          </p:cNvSpPr>
          <p:nvPr>
            <p:ph idx="1"/>
          </p:nvPr>
        </p:nvSpPr>
        <p:spPr/>
        <p:txBody>
          <a:bodyPr/>
          <a:lstStyle/>
          <a:p>
            <a:pPr marL="0" indent="0">
              <a:buNone/>
              <a:tabLst>
                <a:tab pos="465138" algn="l"/>
                <a:tab pos="914400" algn="l"/>
                <a:tab pos="1379538" algn="l"/>
              </a:tabLst>
            </a:pPr>
            <a:r>
              <a:rPr lang="en-IN" dirty="0" smtClean="0"/>
              <a:t>Narayan </a:t>
            </a:r>
            <a:r>
              <a:rPr lang="en-IN" dirty="0" err="1"/>
              <a:t>Sundaram</a:t>
            </a:r>
            <a:r>
              <a:rPr lang="en-IN" dirty="0"/>
              <a:t>, Rita </a:t>
            </a:r>
            <a:r>
              <a:rPr lang="en-IN" dirty="0" err="1"/>
              <a:t>Chauhan</a:t>
            </a:r>
            <a:r>
              <a:rPr lang="en-IN" dirty="0"/>
              <a:t> and Liza </a:t>
            </a:r>
            <a:r>
              <a:rPr lang="en-IN" dirty="0" err="1"/>
              <a:t>Bordelon</a:t>
            </a:r>
            <a:r>
              <a:rPr lang="en-IN" dirty="0"/>
              <a:t> have enrolled for Sanskrit classes, so they should all be marked as </a:t>
            </a:r>
            <a:r>
              <a:rPr lang="en-IN" dirty="0" smtClean="0"/>
              <a:t>having beginner </a:t>
            </a:r>
            <a:r>
              <a:rPr lang="en-IN" dirty="0"/>
              <a:t>level proficiency in Sanskrit. Out of these Liza </a:t>
            </a:r>
            <a:r>
              <a:rPr lang="en-IN" dirty="0" err="1"/>
              <a:t>Bordelon</a:t>
            </a:r>
            <a:r>
              <a:rPr lang="en-IN" dirty="0"/>
              <a:t> already has this, so should not be duplicated.</a:t>
            </a:r>
          </a:p>
          <a:p>
            <a:pPr marL="0" indent="0">
              <a:buNone/>
              <a:tabLst>
                <a:tab pos="465138" algn="l"/>
                <a:tab pos="914400" algn="l"/>
                <a:tab pos="1379538" algn="l"/>
              </a:tabLst>
            </a:pPr>
            <a:r>
              <a:rPr lang="en-IN" sz="2000" dirty="0" err="1">
                <a:latin typeface="Consolas" pitchFamily="49" charset="0"/>
                <a:cs typeface="Consolas" pitchFamily="49" charset="0"/>
              </a:rPr>
              <a:t>db.persons.update</a:t>
            </a:r>
            <a:r>
              <a:rPr lang="en-IN" sz="2000" dirty="0">
                <a:latin typeface="Consolas" pitchFamily="49" charset="0"/>
                <a:cs typeface="Consolas" pitchFamily="49" charset="0"/>
              </a:rPr>
              <a:t> (</a:t>
            </a:r>
          </a:p>
          <a:p>
            <a:pPr marL="0" indent="0">
              <a:buNone/>
              <a:tabLst>
                <a:tab pos="465138" algn="l"/>
                <a:tab pos="914400" algn="l"/>
                <a:tab pos="1379538" algn="l"/>
              </a:tabLst>
            </a:pPr>
            <a:r>
              <a:rPr lang="en-IN" sz="2000" dirty="0">
                <a:latin typeface="Consolas" pitchFamily="49" charset="0"/>
                <a:cs typeface="Consolas" pitchFamily="49" charset="0"/>
              </a:rPr>
              <a:t>	{name: {$in: [</a:t>
            </a:r>
          </a:p>
          <a:p>
            <a:pPr marL="0" indent="0">
              <a:buNone/>
              <a:tabLst>
                <a:tab pos="465138" algn="l"/>
                <a:tab pos="914400" algn="l"/>
                <a:tab pos="1379538" algn="l"/>
              </a:tabLst>
            </a:pPr>
            <a:r>
              <a:rPr lang="en-IN" sz="2000" dirty="0">
                <a:latin typeface="Consolas" pitchFamily="49" charset="0"/>
                <a:cs typeface="Consolas" pitchFamily="49" charset="0"/>
              </a:rPr>
              <a:t>		{first: 'Narayan', last: '</a:t>
            </a:r>
            <a:r>
              <a:rPr lang="en-IN" sz="2000" dirty="0" err="1">
                <a:latin typeface="Consolas" pitchFamily="49" charset="0"/>
                <a:cs typeface="Consolas" pitchFamily="49" charset="0"/>
              </a:rPr>
              <a:t>Sundaram</a:t>
            </a:r>
            <a:r>
              <a:rPr lang="en-IN" sz="2000" dirty="0">
                <a:latin typeface="Consolas" pitchFamily="49" charset="0"/>
                <a:cs typeface="Consolas" pitchFamily="49" charset="0"/>
              </a:rPr>
              <a:t>'},</a:t>
            </a:r>
          </a:p>
          <a:p>
            <a:pPr marL="0" indent="0">
              <a:buNone/>
              <a:tabLst>
                <a:tab pos="465138" algn="l"/>
                <a:tab pos="914400" algn="l"/>
                <a:tab pos="1379538" algn="l"/>
              </a:tabLst>
            </a:pPr>
            <a:r>
              <a:rPr lang="en-IN" sz="2000" dirty="0">
                <a:latin typeface="Consolas" pitchFamily="49" charset="0"/>
                <a:cs typeface="Consolas" pitchFamily="49" charset="0"/>
              </a:rPr>
              <a:t>		{first: 'Rita', last: '</a:t>
            </a:r>
            <a:r>
              <a:rPr lang="en-IN" sz="2000" dirty="0" err="1">
                <a:latin typeface="Consolas" pitchFamily="49" charset="0"/>
                <a:cs typeface="Consolas" pitchFamily="49" charset="0"/>
              </a:rPr>
              <a:t>Chauhan</a:t>
            </a:r>
            <a:r>
              <a:rPr lang="en-IN" sz="2000" dirty="0">
                <a:latin typeface="Consolas" pitchFamily="49" charset="0"/>
                <a:cs typeface="Consolas" pitchFamily="49" charset="0"/>
              </a:rPr>
              <a:t>'},</a:t>
            </a:r>
          </a:p>
          <a:p>
            <a:pPr marL="0" indent="0">
              <a:buNone/>
              <a:tabLst>
                <a:tab pos="465138" algn="l"/>
                <a:tab pos="914400" algn="l"/>
                <a:tab pos="1379538" algn="l"/>
              </a:tabLst>
            </a:pPr>
            <a:r>
              <a:rPr lang="en-IN" sz="2000" dirty="0">
                <a:latin typeface="Consolas" pitchFamily="49" charset="0"/>
                <a:cs typeface="Consolas" pitchFamily="49" charset="0"/>
              </a:rPr>
              <a:t>		{first: 'Liza', last: '</a:t>
            </a:r>
            <a:r>
              <a:rPr lang="en-IN" sz="2000" dirty="0" err="1">
                <a:latin typeface="Consolas" pitchFamily="49" charset="0"/>
                <a:cs typeface="Consolas" pitchFamily="49" charset="0"/>
              </a:rPr>
              <a:t>Bordelon</a:t>
            </a:r>
            <a:r>
              <a:rPr lang="en-IN" sz="2000" dirty="0">
                <a:latin typeface="Consolas" pitchFamily="49" charset="0"/>
                <a:cs typeface="Consolas" pitchFamily="49" charset="0"/>
              </a:rPr>
              <a:t>'}</a:t>
            </a:r>
          </a:p>
          <a:p>
            <a:pPr marL="0" indent="0">
              <a:buNone/>
              <a:tabLst>
                <a:tab pos="465138" algn="l"/>
                <a:tab pos="914400" algn="l"/>
                <a:tab pos="1379538" algn="l"/>
              </a:tabLst>
            </a:pPr>
            <a:r>
              <a:rPr lang="en-IN" sz="2000" dirty="0">
                <a:latin typeface="Consolas" pitchFamily="49" charset="0"/>
                <a:cs typeface="Consolas" pitchFamily="49" charset="0"/>
              </a:rPr>
              <a:t>	] } },</a:t>
            </a:r>
          </a:p>
          <a:p>
            <a:pPr marL="0" indent="0">
              <a:buNone/>
              <a:tabLst>
                <a:tab pos="465138" algn="l"/>
                <a:tab pos="914400" algn="l"/>
                <a:tab pos="1379538" algn="l"/>
              </a:tabLst>
            </a:pPr>
            <a:r>
              <a:rPr lang="en-IN" sz="2000" dirty="0">
                <a:latin typeface="Consolas" pitchFamily="49" charset="0"/>
                <a:cs typeface="Consolas" pitchFamily="49" charset="0"/>
              </a:rPr>
              <a:t>	{$</a:t>
            </a:r>
            <a:r>
              <a:rPr lang="en-IN" sz="2000" dirty="0" err="1">
                <a:latin typeface="Consolas" pitchFamily="49" charset="0"/>
                <a:cs typeface="Consolas" pitchFamily="49" charset="0"/>
              </a:rPr>
              <a:t>addToSet</a:t>
            </a:r>
            <a:r>
              <a:rPr lang="en-IN" sz="2000" dirty="0">
                <a:latin typeface="Consolas" pitchFamily="49" charset="0"/>
                <a:cs typeface="Consolas" pitchFamily="49" charset="0"/>
              </a:rPr>
              <a:t>: {languages: {name: 'Sanskrit', </a:t>
            </a:r>
            <a:endParaRPr lang="en-IN" sz="2000" dirty="0" smtClean="0">
              <a:latin typeface="Consolas" pitchFamily="49" charset="0"/>
              <a:cs typeface="Consolas" pitchFamily="49" charset="0"/>
            </a:endParaRPr>
          </a:p>
          <a:p>
            <a:pPr marL="0" indent="0">
              <a:buNone/>
              <a:tabLst>
                <a:tab pos="465138" algn="l"/>
                <a:tab pos="914400" algn="l"/>
                <a:tab pos="1379538" algn="l"/>
              </a:tabLst>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proficiency</a:t>
            </a:r>
            <a:r>
              <a:rPr lang="en-IN" sz="2000" dirty="0">
                <a:latin typeface="Consolas" pitchFamily="49" charset="0"/>
                <a:cs typeface="Consolas" pitchFamily="49" charset="0"/>
              </a:rPr>
              <a:t>: 'Beginner'} } },</a:t>
            </a:r>
          </a:p>
          <a:p>
            <a:pPr marL="0" indent="0">
              <a:buNone/>
              <a:tabLst>
                <a:tab pos="465138" algn="l"/>
                <a:tab pos="914400" algn="l"/>
                <a:tab pos="1379538" algn="l"/>
              </a:tabLst>
            </a:pPr>
            <a:r>
              <a:rPr lang="en-IN" sz="2000" dirty="0">
                <a:latin typeface="Consolas" pitchFamily="49" charset="0"/>
                <a:cs typeface="Consolas" pitchFamily="49" charset="0"/>
              </a:rPr>
              <a:t>	{multi: true}</a:t>
            </a:r>
          </a:p>
          <a:p>
            <a:pPr marL="0" indent="0">
              <a:buNone/>
              <a:tabLst>
                <a:tab pos="465138" algn="l"/>
                <a:tab pos="914400" algn="l"/>
                <a:tab pos="1379538" algn="l"/>
              </a:tabLst>
            </a:pPr>
            <a:r>
              <a:rPr lang="en-IN" sz="2000" dirty="0">
                <a:latin typeface="Consolas" pitchFamily="49" charset="0"/>
                <a:cs typeface="Consolas" pitchFamily="49" charset="0"/>
              </a:rPr>
              <a:t>)</a:t>
            </a:r>
          </a:p>
          <a:p>
            <a:pPr marL="0" indent="0">
              <a:buNone/>
              <a:tabLst>
                <a:tab pos="465138" algn="l"/>
                <a:tab pos="914400" algn="l"/>
                <a:tab pos="1379538" algn="l"/>
              </a:tabLst>
            </a:pPr>
            <a:endParaRPr lang="en-IN" sz="2000" dirty="0">
              <a:latin typeface="Consolas" pitchFamily="49" charset="0"/>
              <a:cs typeface="Consolas" pitchFamily="49" charset="0"/>
            </a:endParaRPr>
          </a:p>
        </p:txBody>
      </p:sp>
    </p:spTree>
    <p:extLst>
      <p:ext uri="{BB962C8B-B14F-4D97-AF65-F5344CB8AC3E}">
        <p14:creationId xmlns:p14="http://schemas.microsoft.com/office/powerpoint/2010/main" val="3752495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Applications Require…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solidFill>
                  <a:schemeClr val="bg2"/>
                </a:solidFill>
              </a:rPr>
              <a:t>Storage and handling of huge volumes of data</a:t>
            </a:r>
          </a:p>
          <a:p>
            <a:pPr marL="457200" indent="-457200">
              <a:buFont typeface="+mj-lt"/>
              <a:buAutoNum type="arabicPeriod"/>
            </a:pPr>
            <a:r>
              <a:rPr lang="en-US" dirty="0" smtClean="0">
                <a:solidFill>
                  <a:schemeClr val="bg2"/>
                </a:solidFill>
              </a:rPr>
              <a:t>Very </a:t>
            </a:r>
            <a:r>
              <a:rPr lang="en-US" dirty="0">
                <a:solidFill>
                  <a:schemeClr val="bg2"/>
                </a:solidFill>
              </a:rPr>
              <a:t>high level of performance</a:t>
            </a:r>
          </a:p>
          <a:p>
            <a:pPr marL="457200" indent="-457200">
              <a:buFont typeface="+mj-lt"/>
              <a:buAutoNum type="arabicPeriod"/>
            </a:pPr>
            <a:r>
              <a:rPr lang="en-US" dirty="0" smtClean="0">
                <a:solidFill>
                  <a:schemeClr val="bg2"/>
                </a:solidFill>
              </a:rPr>
              <a:t>100% uptime with no single point of failure</a:t>
            </a:r>
            <a:endParaRPr lang="en-US" dirty="0">
              <a:solidFill>
                <a:schemeClr val="bg2"/>
              </a:solidFill>
            </a:endParaRPr>
          </a:p>
          <a:p>
            <a:pPr marL="457200" indent="-457200">
              <a:buFont typeface="+mj-lt"/>
              <a:buAutoNum type="arabicPeriod"/>
            </a:pPr>
            <a:r>
              <a:rPr lang="en-US" dirty="0" smtClean="0">
                <a:solidFill>
                  <a:schemeClr val="bg2"/>
                </a:solidFill>
              </a:rPr>
              <a:t>Ease </a:t>
            </a:r>
            <a:r>
              <a:rPr lang="en-US" dirty="0">
                <a:solidFill>
                  <a:schemeClr val="bg2"/>
                </a:solidFill>
              </a:rPr>
              <a:t>of </a:t>
            </a:r>
            <a:r>
              <a:rPr lang="en-US" dirty="0" smtClean="0">
                <a:solidFill>
                  <a:schemeClr val="bg2"/>
                </a:solidFill>
              </a:rPr>
              <a:t>managing the database</a:t>
            </a:r>
          </a:p>
          <a:p>
            <a:pPr marL="457200" indent="-457200">
              <a:buFont typeface="+mj-lt"/>
              <a:buAutoNum type="arabicPeriod"/>
            </a:pPr>
            <a:r>
              <a:rPr lang="en-US" dirty="0"/>
              <a:t>Flexibility in schema </a:t>
            </a:r>
            <a:r>
              <a:rPr lang="en-US" dirty="0" smtClean="0"/>
              <a:t>design</a:t>
            </a:r>
          </a:p>
          <a:p>
            <a:pPr lvl="1"/>
            <a:r>
              <a:rPr lang="en-US" dirty="0"/>
              <a:t>RDBMS: Not easy to change schema online</a:t>
            </a:r>
          </a:p>
          <a:p>
            <a:pPr lvl="1"/>
            <a:r>
              <a:rPr lang="en-US" dirty="0"/>
              <a:t>Limited support for new data type </a:t>
            </a:r>
            <a:r>
              <a:rPr lang="en-US" dirty="0" smtClean="0"/>
              <a:t>needs</a:t>
            </a:r>
            <a:endParaRPr lang="en-US" dirty="0"/>
          </a:p>
          <a:p>
            <a:pPr marL="0" indent="0">
              <a:buNone/>
            </a:pPr>
            <a:endParaRPr lang="en-US" dirty="0"/>
          </a:p>
        </p:txBody>
      </p:sp>
    </p:spTree>
    <p:extLst>
      <p:ext uri="{BB962C8B-B14F-4D97-AF65-F5344CB8AC3E}">
        <p14:creationId xmlns:p14="http://schemas.microsoft.com/office/powerpoint/2010/main" val="15678221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Multiple Elements to an Array</a:t>
            </a:r>
            <a:endParaRPr lang="en-IN" dirty="0"/>
          </a:p>
        </p:txBody>
      </p:sp>
      <p:sp>
        <p:nvSpPr>
          <p:cNvPr id="3" name="Content Placeholder 2"/>
          <p:cNvSpPr>
            <a:spLocks noGrp="1"/>
          </p:cNvSpPr>
          <p:nvPr>
            <p:ph idx="1"/>
          </p:nvPr>
        </p:nvSpPr>
        <p:spPr/>
        <p:txBody>
          <a:bodyPr/>
          <a:lstStyle/>
          <a:p>
            <a:pPr marL="0" indent="0">
              <a:buNone/>
              <a:tabLst>
                <a:tab pos="465138" algn="l"/>
                <a:tab pos="914400" algn="l"/>
                <a:tab pos="1379538" algn="l"/>
                <a:tab pos="1828800" algn="l"/>
                <a:tab pos="2293938" algn="l"/>
              </a:tabLst>
            </a:pPr>
            <a:r>
              <a:rPr lang="en-IN" dirty="0" smtClean="0"/>
              <a:t>Add </a:t>
            </a:r>
            <a:r>
              <a:rPr lang="en-IN" dirty="0"/>
              <a:t>multiple </a:t>
            </a:r>
            <a:r>
              <a:rPr lang="en-IN" dirty="0" smtClean="0"/>
              <a:t>languages </a:t>
            </a:r>
            <a:r>
              <a:rPr lang="en-IN" dirty="0"/>
              <a:t>to </a:t>
            </a:r>
            <a:r>
              <a:rPr lang="en-IN" dirty="0" err="1"/>
              <a:t>Neeharika</a:t>
            </a:r>
            <a:r>
              <a:rPr lang="en-IN" dirty="0"/>
              <a:t> </a:t>
            </a:r>
            <a:r>
              <a:rPr lang="en-IN" dirty="0" err="1"/>
              <a:t>Chauhan</a:t>
            </a:r>
            <a:endParaRPr lang="en-IN" dirty="0"/>
          </a:p>
          <a:p>
            <a:pPr marL="0" indent="0">
              <a:buNone/>
              <a:tabLst>
                <a:tab pos="465138" algn="l"/>
                <a:tab pos="914400" algn="l"/>
                <a:tab pos="1379538" algn="l"/>
                <a:tab pos="1828800" algn="l"/>
                <a:tab pos="2293938" algn="l"/>
              </a:tabLst>
            </a:pPr>
            <a:endParaRPr lang="en-IN" dirty="0"/>
          </a:p>
          <a:p>
            <a:pPr marL="0" indent="0">
              <a:buNone/>
              <a:tabLst>
                <a:tab pos="465138" algn="l"/>
                <a:tab pos="914400" algn="l"/>
                <a:tab pos="1379538" algn="l"/>
                <a:tab pos="1828800" algn="l"/>
                <a:tab pos="2293938" algn="l"/>
              </a:tabLst>
            </a:pPr>
            <a:r>
              <a:rPr lang="en-IN" sz="2000" dirty="0" err="1">
                <a:latin typeface="Consolas" pitchFamily="49" charset="0"/>
                <a:cs typeface="Consolas" pitchFamily="49" charset="0"/>
              </a:rPr>
              <a:t>db.persons.update</a:t>
            </a:r>
            <a:r>
              <a:rPr lang="en-IN" sz="2000" dirty="0">
                <a:latin typeface="Consolas" pitchFamily="49" charset="0"/>
                <a:cs typeface="Consolas" pitchFamily="49" charset="0"/>
              </a:rPr>
              <a:t> ( </a:t>
            </a:r>
          </a:p>
          <a:p>
            <a:pPr marL="0" indent="0">
              <a:buNone/>
              <a:tabLst>
                <a:tab pos="465138" algn="l"/>
                <a:tab pos="914400" algn="l"/>
                <a:tab pos="1379538" algn="l"/>
                <a:tab pos="1828800" algn="l"/>
                <a:tab pos="2293938" algn="l"/>
              </a:tabLst>
            </a:pPr>
            <a:r>
              <a:rPr lang="en-IN" sz="2000" dirty="0">
                <a:latin typeface="Consolas" pitchFamily="49" charset="0"/>
                <a:cs typeface="Consolas" pitchFamily="49" charset="0"/>
              </a:rPr>
              <a:t>	{'</a:t>
            </a:r>
            <a:r>
              <a:rPr lang="en-IN" sz="2000" dirty="0" err="1">
                <a:latin typeface="Consolas" pitchFamily="49" charset="0"/>
                <a:cs typeface="Consolas" pitchFamily="49" charset="0"/>
              </a:rPr>
              <a:t>name.first</a:t>
            </a:r>
            <a:r>
              <a:rPr lang="en-IN" sz="2000" dirty="0">
                <a:latin typeface="Consolas" pitchFamily="49" charset="0"/>
                <a:cs typeface="Consolas" pitchFamily="49" charset="0"/>
              </a:rPr>
              <a:t>': '</a:t>
            </a:r>
            <a:r>
              <a:rPr lang="en-IN" sz="2000" dirty="0" err="1">
                <a:latin typeface="Consolas" pitchFamily="49" charset="0"/>
                <a:cs typeface="Consolas" pitchFamily="49" charset="0"/>
              </a:rPr>
              <a:t>Neeharika</a:t>
            </a:r>
            <a:r>
              <a:rPr lang="en-IN" sz="2000" dirty="0">
                <a:latin typeface="Consolas" pitchFamily="49" charset="0"/>
                <a:cs typeface="Consolas" pitchFamily="49" charset="0"/>
              </a:rPr>
              <a:t>', '</a:t>
            </a:r>
            <a:r>
              <a:rPr lang="en-IN" sz="2000" dirty="0" err="1">
                <a:latin typeface="Consolas" pitchFamily="49" charset="0"/>
                <a:cs typeface="Consolas" pitchFamily="49" charset="0"/>
              </a:rPr>
              <a:t>name.last</a:t>
            </a:r>
            <a:r>
              <a:rPr lang="en-IN" sz="2000" dirty="0">
                <a:latin typeface="Consolas" pitchFamily="49" charset="0"/>
                <a:cs typeface="Consolas" pitchFamily="49" charset="0"/>
              </a:rPr>
              <a:t>': '</a:t>
            </a:r>
            <a:r>
              <a:rPr lang="en-IN" sz="2000" dirty="0" err="1">
                <a:latin typeface="Consolas" pitchFamily="49" charset="0"/>
                <a:cs typeface="Consolas" pitchFamily="49" charset="0"/>
              </a:rPr>
              <a:t>Chauhan</a:t>
            </a:r>
            <a:r>
              <a:rPr lang="en-IN" sz="2000" dirty="0">
                <a:latin typeface="Consolas" pitchFamily="49" charset="0"/>
                <a:cs typeface="Consolas" pitchFamily="49" charset="0"/>
              </a:rPr>
              <a:t>'}, </a:t>
            </a:r>
          </a:p>
          <a:p>
            <a:pPr marL="0" indent="0">
              <a:buNone/>
              <a:tabLst>
                <a:tab pos="465138" algn="l"/>
                <a:tab pos="914400" algn="l"/>
                <a:tab pos="1379538" algn="l"/>
                <a:tab pos="1828800" algn="l"/>
                <a:tab pos="2293938" algn="l"/>
              </a:tabLst>
            </a:pPr>
            <a:r>
              <a:rPr lang="en-IN" sz="2000" dirty="0">
                <a:latin typeface="Consolas" pitchFamily="49" charset="0"/>
                <a:cs typeface="Consolas" pitchFamily="49" charset="0"/>
              </a:rPr>
              <a:t>	{$push: </a:t>
            </a:r>
          </a:p>
          <a:p>
            <a:pPr marL="0" indent="0">
              <a:buNone/>
              <a:tabLst>
                <a:tab pos="465138" algn="l"/>
                <a:tab pos="914400" algn="l"/>
                <a:tab pos="1379538" algn="l"/>
                <a:tab pos="1828800" algn="l"/>
                <a:tab pos="2293938" algn="l"/>
              </a:tabLst>
            </a:pPr>
            <a:r>
              <a:rPr lang="en-IN" sz="2000" dirty="0">
                <a:latin typeface="Consolas" pitchFamily="49" charset="0"/>
                <a:cs typeface="Consolas" pitchFamily="49" charset="0"/>
              </a:rPr>
              <a:t>		{languages: </a:t>
            </a:r>
          </a:p>
          <a:p>
            <a:pPr marL="0" indent="0">
              <a:buNone/>
              <a:tabLst>
                <a:tab pos="465138" algn="l"/>
                <a:tab pos="914400" algn="l"/>
                <a:tab pos="1379538" algn="l"/>
                <a:tab pos="1828800" algn="l"/>
                <a:tab pos="2293938" algn="l"/>
              </a:tabLst>
            </a:pPr>
            <a:r>
              <a:rPr lang="en-IN" sz="2000" dirty="0">
                <a:latin typeface="Consolas" pitchFamily="49" charset="0"/>
                <a:cs typeface="Consolas" pitchFamily="49" charset="0"/>
              </a:rPr>
              <a:t>			{$each: [</a:t>
            </a:r>
          </a:p>
          <a:p>
            <a:pPr marL="0" indent="0">
              <a:buNone/>
              <a:tabLst>
                <a:tab pos="465138" algn="l"/>
                <a:tab pos="914400" algn="l"/>
                <a:tab pos="1379538" algn="l"/>
                <a:tab pos="1828800" algn="l"/>
                <a:tab pos="2293938" algn="l"/>
              </a:tabLst>
            </a:pPr>
            <a:r>
              <a:rPr lang="en-IN" sz="2000" dirty="0">
                <a:latin typeface="Consolas" pitchFamily="49" charset="0"/>
                <a:cs typeface="Consolas" pitchFamily="49" charset="0"/>
              </a:rPr>
              <a:t>				{name: 'Marathi', proficiency: 'Fluent'},</a:t>
            </a:r>
          </a:p>
          <a:p>
            <a:pPr marL="0" indent="0">
              <a:buNone/>
              <a:tabLst>
                <a:tab pos="465138" algn="l"/>
                <a:tab pos="914400" algn="l"/>
                <a:tab pos="1379538" algn="l"/>
                <a:tab pos="1828800" algn="l"/>
                <a:tab pos="2293938" algn="l"/>
              </a:tabLst>
            </a:pPr>
            <a:r>
              <a:rPr lang="en-IN" sz="2000" dirty="0">
                <a:latin typeface="Consolas" pitchFamily="49" charset="0"/>
                <a:cs typeface="Consolas" pitchFamily="49" charset="0"/>
              </a:rPr>
              <a:t>				{name: '</a:t>
            </a:r>
            <a:r>
              <a:rPr lang="en-IN" sz="2000" dirty="0" err="1">
                <a:latin typeface="Consolas" pitchFamily="49" charset="0"/>
                <a:cs typeface="Consolas" pitchFamily="49" charset="0"/>
              </a:rPr>
              <a:t>Gujrati</a:t>
            </a:r>
            <a:r>
              <a:rPr lang="en-IN" sz="2000" dirty="0">
                <a:latin typeface="Consolas" pitchFamily="49" charset="0"/>
                <a:cs typeface="Consolas" pitchFamily="49" charset="0"/>
              </a:rPr>
              <a:t>'},</a:t>
            </a:r>
          </a:p>
          <a:p>
            <a:pPr marL="0" indent="0">
              <a:buNone/>
              <a:tabLst>
                <a:tab pos="465138" algn="l"/>
                <a:tab pos="914400" algn="l"/>
                <a:tab pos="1379538" algn="l"/>
                <a:tab pos="1828800" algn="l"/>
                <a:tab pos="2293938" algn="l"/>
              </a:tabLst>
            </a:pPr>
            <a:r>
              <a:rPr lang="en-IN" sz="2000" dirty="0">
                <a:latin typeface="Consolas" pitchFamily="49" charset="0"/>
                <a:cs typeface="Consolas" pitchFamily="49" charset="0"/>
              </a:rPr>
              <a:t>				{name: 'Punjabi', </a:t>
            </a:r>
            <a:endParaRPr lang="en-IN" sz="2000" dirty="0" smtClean="0">
              <a:latin typeface="Consolas" pitchFamily="49" charset="0"/>
              <a:cs typeface="Consolas" pitchFamily="49" charset="0"/>
            </a:endParaRPr>
          </a:p>
          <a:p>
            <a:pPr marL="0" indent="0">
              <a:buNone/>
              <a:tabLst>
                <a:tab pos="465138" algn="l"/>
                <a:tab pos="914400" algn="l"/>
                <a:tab pos="1379538" algn="l"/>
                <a:tab pos="1828800" algn="l"/>
                <a:tab pos="2293938" algn="l"/>
              </a:tabLst>
            </a:pPr>
            <a:r>
              <a:rPr lang="en-IN" sz="2000" dirty="0">
                <a:latin typeface="Consolas" pitchFamily="49" charset="0"/>
                <a:cs typeface="Consolas" pitchFamily="49" charset="0"/>
              </a:rPr>
              <a:t>	</a:t>
            </a:r>
            <a:r>
              <a:rPr lang="en-IN" sz="2000" dirty="0" smtClean="0">
                <a:latin typeface="Consolas" pitchFamily="49" charset="0"/>
                <a:cs typeface="Consolas" pitchFamily="49" charset="0"/>
              </a:rPr>
              <a:t>				proficiency</a:t>
            </a:r>
            <a:r>
              <a:rPr lang="en-IN" sz="2000" dirty="0">
                <a:latin typeface="Consolas" pitchFamily="49" charset="0"/>
                <a:cs typeface="Consolas" pitchFamily="49" charset="0"/>
              </a:rPr>
              <a:t>: 'Intermediate'}</a:t>
            </a:r>
          </a:p>
          <a:p>
            <a:pPr marL="0" indent="0">
              <a:buNone/>
              <a:tabLst>
                <a:tab pos="465138" algn="l"/>
                <a:tab pos="914400" algn="l"/>
                <a:tab pos="1379538" algn="l"/>
                <a:tab pos="1828800" algn="l"/>
                <a:tab pos="2293938" algn="l"/>
              </a:tabLst>
            </a:pPr>
            <a:r>
              <a:rPr lang="en-IN" sz="2000" dirty="0">
                <a:latin typeface="Consolas" pitchFamily="49" charset="0"/>
                <a:cs typeface="Consolas" pitchFamily="49" charset="0"/>
              </a:rPr>
              <a:t>] } } } )</a:t>
            </a:r>
          </a:p>
          <a:p>
            <a:pPr marL="0" indent="0">
              <a:buNone/>
              <a:tabLst>
                <a:tab pos="465138" algn="l"/>
                <a:tab pos="914400" algn="l"/>
                <a:tab pos="1379538" algn="l"/>
                <a:tab pos="1828800" algn="l"/>
                <a:tab pos="2293938" algn="l"/>
              </a:tabLst>
            </a:pPr>
            <a:endParaRPr lang="en-IN" dirty="0"/>
          </a:p>
        </p:txBody>
      </p:sp>
    </p:spTree>
    <p:extLst>
      <p:ext uri="{BB962C8B-B14F-4D97-AF65-F5344CB8AC3E}">
        <p14:creationId xmlns:p14="http://schemas.microsoft.com/office/powerpoint/2010/main" val="28488920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an Element from an Array</a:t>
            </a:r>
            <a:endParaRPr lang="en-IN" dirty="0"/>
          </a:p>
        </p:txBody>
      </p:sp>
      <p:sp>
        <p:nvSpPr>
          <p:cNvPr id="3" name="Content Placeholder 2"/>
          <p:cNvSpPr>
            <a:spLocks noGrp="1"/>
          </p:cNvSpPr>
          <p:nvPr>
            <p:ph idx="1"/>
          </p:nvPr>
        </p:nvSpPr>
        <p:spPr/>
        <p:txBody>
          <a:bodyPr/>
          <a:lstStyle/>
          <a:p>
            <a:pPr marL="0" indent="0">
              <a:buNone/>
              <a:tabLst>
                <a:tab pos="465138" algn="l"/>
                <a:tab pos="914400" algn="l"/>
              </a:tabLst>
            </a:pPr>
            <a:r>
              <a:rPr lang="en-IN" dirty="0" smtClean="0"/>
              <a:t>Remove </a:t>
            </a:r>
            <a:r>
              <a:rPr lang="en-IN" dirty="0"/>
              <a:t>the last language for Nancy Karin</a:t>
            </a:r>
          </a:p>
          <a:p>
            <a:pPr marL="0" indent="0">
              <a:buNone/>
              <a:tabLst>
                <a:tab pos="465138" algn="l"/>
                <a:tab pos="914400" algn="l"/>
              </a:tabLst>
            </a:pPr>
            <a:r>
              <a:rPr lang="en-IN" dirty="0" err="1">
                <a:latin typeface="Consolas" pitchFamily="49" charset="0"/>
                <a:cs typeface="Consolas" pitchFamily="49" charset="0"/>
              </a:rPr>
              <a:t>db.persons.update</a:t>
            </a:r>
            <a:r>
              <a:rPr lang="en-IN" dirty="0">
                <a:latin typeface="Consolas" pitchFamily="49" charset="0"/>
                <a:cs typeface="Consolas" pitchFamily="49" charset="0"/>
              </a:rPr>
              <a:t> ( </a:t>
            </a:r>
            <a:endParaRPr lang="en-IN" dirty="0" smtClean="0">
              <a:latin typeface="Consolas" pitchFamily="49" charset="0"/>
              <a:cs typeface="Consolas" pitchFamily="49" charset="0"/>
            </a:endParaRPr>
          </a:p>
          <a:p>
            <a:pPr marL="0" indent="0">
              <a:buNone/>
              <a:tabLst>
                <a:tab pos="465138" algn="l"/>
                <a:tab pos="914400"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a:t>
            </a:r>
            <a:r>
              <a:rPr lang="en-IN" dirty="0" err="1">
                <a:latin typeface="Consolas" pitchFamily="49" charset="0"/>
                <a:cs typeface="Consolas" pitchFamily="49" charset="0"/>
              </a:rPr>
              <a:t>name.first</a:t>
            </a:r>
            <a:r>
              <a:rPr lang="en-IN" dirty="0">
                <a:latin typeface="Consolas" pitchFamily="49" charset="0"/>
                <a:cs typeface="Consolas" pitchFamily="49" charset="0"/>
              </a:rPr>
              <a:t>': 'Nancy', </a:t>
            </a:r>
            <a:endParaRPr lang="en-IN" dirty="0" smtClean="0">
              <a:latin typeface="Consolas" pitchFamily="49" charset="0"/>
              <a:cs typeface="Consolas" pitchFamily="49" charset="0"/>
            </a:endParaRPr>
          </a:p>
          <a:p>
            <a:pPr marL="0" indent="0">
              <a:buNone/>
              <a:tabLst>
                <a:tab pos="465138" algn="l"/>
                <a:tab pos="914400"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err="1" smtClean="0">
                <a:latin typeface="Consolas" pitchFamily="49" charset="0"/>
                <a:cs typeface="Consolas" pitchFamily="49" charset="0"/>
              </a:rPr>
              <a:t>name.last</a:t>
            </a:r>
            <a:r>
              <a:rPr lang="en-IN" dirty="0">
                <a:latin typeface="Consolas" pitchFamily="49" charset="0"/>
                <a:cs typeface="Consolas" pitchFamily="49" charset="0"/>
              </a:rPr>
              <a:t>': 'Karin'}, </a:t>
            </a:r>
            <a:endParaRPr lang="en-IN" dirty="0" smtClean="0">
              <a:latin typeface="Consolas" pitchFamily="49" charset="0"/>
              <a:cs typeface="Consolas" pitchFamily="49" charset="0"/>
            </a:endParaRPr>
          </a:p>
          <a:p>
            <a:pPr marL="0" indent="0">
              <a:buNone/>
              <a:tabLst>
                <a:tab pos="465138" algn="l"/>
                <a:tab pos="914400"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pop: {languages: 1}})</a:t>
            </a:r>
          </a:p>
          <a:p>
            <a:pPr marL="0" indent="0">
              <a:buNone/>
              <a:tabLst>
                <a:tab pos="465138" algn="l"/>
                <a:tab pos="914400" algn="l"/>
              </a:tabLst>
            </a:pPr>
            <a:endParaRPr lang="en-IN" dirty="0"/>
          </a:p>
          <a:p>
            <a:pPr marL="0" indent="0">
              <a:buNone/>
              <a:tabLst>
                <a:tab pos="465138" algn="l"/>
                <a:tab pos="914400" algn="l"/>
              </a:tabLst>
            </a:pPr>
            <a:r>
              <a:rPr lang="en-IN" dirty="0" smtClean="0"/>
              <a:t>Remove </a:t>
            </a:r>
            <a:r>
              <a:rPr lang="en-IN" dirty="0"/>
              <a:t>the first language for Nancy Karin</a:t>
            </a:r>
          </a:p>
          <a:p>
            <a:pPr marL="0" indent="0">
              <a:buNone/>
              <a:tabLst>
                <a:tab pos="465138" algn="l"/>
                <a:tab pos="914400" algn="l"/>
              </a:tabLst>
            </a:pPr>
            <a:r>
              <a:rPr lang="en-IN" dirty="0" err="1">
                <a:latin typeface="Consolas" pitchFamily="49" charset="0"/>
                <a:cs typeface="Consolas" pitchFamily="49" charset="0"/>
              </a:rPr>
              <a:t>db.persons.update</a:t>
            </a:r>
            <a:r>
              <a:rPr lang="en-IN" dirty="0">
                <a:latin typeface="Consolas" pitchFamily="49" charset="0"/>
                <a:cs typeface="Consolas" pitchFamily="49" charset="0"/>
              </a:rPr>
              <a:t> ( </a:t>
            </a:r>
            <a:endParaRPr lang="en-IN" dirty="0" smtClean="0">
              <a:latin typeface="Consolas" pitchFamily="49" charset="0"/>
              <a:cs typeface="Consolas" pitchFamily="49" charset="0"/>
            </a:endParaRPr>
          </a:p>
          <a:p>
            <a:pPr marL="0" indent="0">
              <a:buNone/>
              <a:tabLst>
                <a:tab pos="465138" algn="l"/>
                <a:tab pos="914400"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a:t>
            </a:r>
            <a:r>
              <a:rPr lang="en-IN" dirty="0" err="1">
                <a:latin typeface="Consolas" pitchFamily="49" charset="0"/>
                <a:cs typeface="Consolas" pitchFamily="49" charset="0"/>
              </a:rPr>
              <a:t>name.first</a:t>
            </a:r>
            <a:r>
              <a:rPr lang="en-IN" dirty="0">
                <a:latin typeface="Consolas" pitchFamily="49" charset="0"/>
                <a:cs typeface="Consolas" pitchFamily="49" charset="0"/>
              </a:rPr>
              <a:t>': 'Nancy', </a:t>
            </a:r>
            <a:endParaRPr lang="en-IN" dirty="0" smtClean="0">
              <a:latin typeface="Consolas" pitchFamily="49" charset="0"/>
              <a:cs typeface="Consolas" pitchFamily="49" charset="0"/>
            </a:endParaRPr>
          </a:p>
          <a:p>
            <a:pPr marL="0" indent="0">
              <a:buNone/>
              <a:tabLst>
                <a:tab pos="465138" algn="l"/>
                <a:tab pos="914400"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err="1" smtClean="0">
                <a:latin typeface="Consolas" pitchFamily="49" charset="0"/>
                <a:cs typeface="Consolas" pitchFamily="49" charset="0"/>
              </a:rPr>
              <a:t>name.last</a:t>
            </a:r>
            <a:r>
              <a:rPr lang="en-IN" dirty="0">
                <a:latin typeface="Consolas" pitchFamily="49" charset="0"/>
                <a:cs typeface="Consolas" pitchFamily="49" charset="0"/>
              </a:rPr>
              <a:t>': 'Karin'}, </a:t>
            </a:r>
            <a:endParaRPr lang="en-IN" dirty="0" smtClean="0">
              <a:latin typeface="Consolas" pitchFamily="49" charset="0"/>
              <a:cs typeface="Consolas" pitchFamily="49" charset="0"/>
            </a:endParaRPr>
          </a:p>
          <a:p>
            <a:pPr marL="0" indent="0">
              <a:buNone/>
              <a:tabLst>
                <a:tab pos="465138" algn="l"/>
                <a:tab pos="914400"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a:t>
            </a:r>
            <a:r>
              <a:rPr lang="en-IN" dirty="0">
                <a:latin typeface="Consolas" pitchFamily="49" charset="0"/>
                <a:cs typeface="Consolas" pitchFamily="49" charset="0"/>
              </a:rPr>
              <a:t>pop: {languages: -1}})</a:t>
            </a:r>
          </a:p>
          <a:p>
            <a:pPr marL="0" indent="0">
              <a:buNone/>
              <a:tabLst>
                <a:tab pos="465138" algn="l"/>
                <a:tab pos="914400" algn="l"/>
              </a:tabLst>
            </a:pPr>
            <a:endParaRPr lang="en-IN" dirty="0"/>
          </a:p>
        </p:txBody>
      </p:sp>
    </p:spTree>
    <p:extLst>
      <p:ext uri="{BB962C8B-B14F-4D97-AF65-F5344CB8AC3E}">
        <p14:creationId xmlns:p14="http://schemas.microsoft.com/office/powerpoint/2010/main" val="36063372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Yourself: $pull</a:t>
            </a:r>
            <a:endParaRPr lang="en-IN" dirty="0"/>
          </a:p>
        </p:txBody>
      </p:sp>
      <p:sp>
        <p:nvSpPr>
          <p:cNvPr id="3" name="Content Placeholder 2"/>
          <p:cNvSpPr>
            <a:spLocks noGrp="1"/>
          </p:cNvSpPr>
          <p:nvPr>
            <p:ph idx="1"/>
          </p:nvPr>
        </p:nvSpPr>
        <p:spPr/>
        <p:txBody>
          <a:bodyPr/>
          <a:lstStyle/>
          <a:p>
            <a:pPr marL="0" indent="0">
              <a:buNone/>
              <a:tabLst>
                <a:tab pos="465138" algn="l"/>
              </a:tabLst>
            </a:pPr>
            <a:r>
              <a:rPr lang="en-IN" dirty="0" err="1" smtClean="0">
                <a:latin typeface="Consolas" pitchFamily="49" charset="0"/>
                <a:cs typeface="Consolas" pitchFamily="49" charset="0"/>
              </a:rPr>
              <a:t>db.collection.update</a:t>
            </a:r>
            <a:r>
              <a:rPr lang="en-IN" dirty="0">
                <a:latin typeface="Consolas" pitchFamily="49" charset="0"/>
                <a:cs typeface="Consolas" pitchFamily="49" charset="0"/>
              </a:rPr>
              <a:t>( </a:t>
            </a:r>
            <a:endParaRPr lang="en-IN" dirty="0" smtClean="0">
              <a:latin typeface="Consolas" pitchFamily="49" charset="0"/>
              <a:cs typeface="Consolas" pitchFamily="49" charset="0"/>
            </a:endParaRPr>
          </a:p>
          <a:p>
            <a:pPr marL="0" indent="0">
              <a:buNone/>
              <a:tabLst>
                <a:tab pos="4651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a:latin typeface="Consolas" pitchFamily="49" charset="0"/>
                <a:cs typeface="Consolas" pitchFamily="49" charset="0"/>
              </a:rPr>
              <a:t>field: value }, </a:t>
            </a:r>
            <a:endParaRPr lang="en-IN" dirty="0" smtClean="0">
              <a:latin typeface="Consolas" pitchFamily="49" charset="0"/>
              <a:cs typeface="Consolas" pitchFamily="49" charset="0"/>
            </a:endParaRPr>
          </a:p>
          <a:p>
            <a:pPr marL="0" indent="0">
              <a:buNone/>
              <a:tabLst>
                <a:tab pos="465138" algn="l"/>
              </a:tabLst>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a:latin typeface="Consolas" pitchFamily="49" charset="0"/>
                <a:cs typeface="Consolas" pitchFamily="49" charset="0"/>
              </a:rPr>
              <a:t>$pull: { </a:t>
            </a:r>
            <a:r>
              <a:rPr lang="en-IN" dirty="0" smtClean="0">
                <a:latin typeface="Consolas" pitchFamily="49" charset="0"/>
                <a:cs typeface="Consolas" pitchFamily="49" charset="0"/>
              </a:rPr>
              <a:t>field1: value1 </a:t>
            </a:r>
            <a:r>
              <a:rPr lang="en-IN" dirty="0">
                <a:latin typeface="Consolas" pitchFamily="49" charset="0"/>
                <a:cs typeface="Consolas" pitchFamily="49" charset="0"/>
              </a:rPr>
              <a:t>} } </a:t>
            </a:r>
            <a:r>
              <a:rPr lang="en-IN" dirty="0" smtClean="0">
                <a:latin typeface="Consolas" pitchFamily="49" charset="0"/>
                <a:cs typeface="Consolas" pitchFamily="49" charset="0"/>
              </a:rPr>
              <a:t>);</a:t>
            </a:r>
          </a:p>
          <a:p>
            <a:pPr marL="0" indent="0">
              <a:buNone/>
              <a:tabLst>
                <a:tab pos="465138" algn="l"/>
              </a:tabLst>
            </a:pPr>
            <a:endParaRPr lang="en-US" sz="2800" dirty="0" smtClean="0">
              <a:cs typeface="Consolas" pitchFamily="49" charset="0"/>
            </a:endParaRPr>
          </a:p>
          <a:p>
            <a:pPr marL="0" indent="0">
              <a:buNone/>
              <a:tabLst>
                <a:tab pos="465138" algn="l"/>
              </a:tabLst>
            </a:pPr>
            <a:r>
              <a:rPr lang="en-US" dirty="0" smtClean="0">
                <a:cs typeface="Consolas" pitchFamily="49" charset="0"/>
              </a:rPr>
              <a:t>removes all occurrences of </a:t>
            </a:r>
            <a:r>
              <a:rPr lang="en-US" dirty="0" smtClean="0">
                <a:latin typeface="Consolas" pitchFamily="49" charset="0"/>
                <a:cs typeface="Consolas" pitchFamily="49" charset="0"/>
              </a:rPr>
              <a:t>value1</a:t>
            </a:r>
            <a:r>
              <a:rPr lang="en-US" dirty="0" smtClean="0">
                <a:cs typeface="Consolas" pitchFamily="49" charset="0"/>
              </a:rPr>
              <a:t> from the array in </a:t>
            </a:r>
            <a:r>
              <a:rPr lang="en-US" dirty="0" smtClean="0">
                <a:latin typeface="Consolas" pitchFamily="49" charset="0"/>
                <a:cs typeface="Consolas" pitchFamily="49" charset="0"/>
              </a:rPr>
              <a:t>field1</a:t>
            </a:r>
            <a:r>
              <a:rPr lang="en-US" dirty="0" smtClean="0">
                <a:cs typeface="Consolas" pitchFamily="49" charset="0"/>
              </a:rPr>
              <a:t>, in the document that matches the query statement </a:t>
            </a:r>
            <a:r>
              <a:rPr lang="en-US" dirty="0" smtClean="0">
                <a:latin typeface="Consolas" pitchFamily="49" charset="0"/>
                <a:cs typeface="Consolas" pitchFamily="49" charset="0"/>
              </a:rPr>
              <a:t>{field: value}</a:t>
            </a:r>
          </a:p>
        </p:txBody>
      </p:sp>
    </p:spTree>
    <p:extLst>
      <p:ext uri="{BB962C8B-B14F-4D97-AF65-F5344CB8AC3E}">
        <p14:creationId xmlns:p14="http://schemas.microsoft.com/office/powerpoint/2010/main" val="42086007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save() Method</a:t>
            </a:r>
            <a:endParaRPr lang="en-IN" dirty="0"/>
          </a:p>
        </p:txBody>
      </p:sp>
      <p:sp>
        <p:nvSpPr>
          <p:cNvPr id="3" name="Content Placeholder 2"/>
          <p:cNvSpPr>
            <a:spLocks noGrp="1"/>
          </p:cNvSpPr>
          <p:nvPr>
            <p:ph idx="1"/>
          </p:nvPr>
        </p:nvSpPr>
        <p:spPr/>
        <p:txBody>
          <a:bodyPr/>
          <a:lstStyle/>
          <a:p>
            <a:pPr marL="0" indent="0">
              <a:buNone/>
            </a:pPr>
            <a:r>
              <a:rPr lang="en-IN" dirty="0" err="1">
                <a:latin typeface="Consolas" pitchFamily="49" charset="0"/>
                <a:cs typeface="Consolas" pitchFamily="49" charset="0"/>
              </a:rPr>
              <a:t>db.persons.save</a:t>
            </a:r>
            <a:r>
              <a:rPr lang="en-IN" dirty="0">
                <a:latin typeface="Consolas" pitchFamily="49" charset="0"/>
                <a:cs typeface="Consolas" pitchFamily="49" charset="0"/>
              </a:rPr>
              <a:t> ( {name: {first: 'Jonathan', middle: 'Livingstone', last: 'Seagull'} } )</a:t>
            </a:r>
          </a:p>
          <a:p>
            <a:pPr marL="0" indent="0">
              <a:buNone/>
            </a:pPr>
            <a:r>
              <a:rPr lang="en-IN" dirty="0" err="1">
                <a:latin typeface="Consolas" pitchFamily="49" charset="0"/>
                <a:cs typeface="Consolas" pitchFamily="49" charset="0"/>
              </a:rPr>
              <a:t>db.persons.save</a:t>
            </a:r>
            <a:r>
              <a:rPr lang="en-IN" dirty="0">
                <a:latin typeface="Consolas" pitchFamily="49" charset="0"/>
                <a:cs typeface="Consolas" pitchFamily="49" charset="0"/>
              </a:rPr>
              <a:t> ( {_id: 102, name: {first: '</a:t>
            </a:r>
            <a:r>
              <a:rPr lang="en-IN" dirty="0" err="1">
                <a:latin typeface="Consolas" pitchFamily="49" charset="0"/>
                <a:cs typeface="Consolas" pitchFamily="49" charset="0"/>
              </a:rPr>
              <a:t>Vishnudutt</a:t>
            </a:r>
            <a:r>
              <a:rPr lang="en-IN" dirty="0">
                <a:latin typeface="Consolas" pitchFamily="49" charset="0"/>
                <a:cs typeface="Consolas" pitchFamily="49" charset="0"/>
              </a:rPr>
              <a:t>', last: 'Sharma'} } )</a:t>
            </a:r>
          </a:p>
          <a:p>
            <a:pPr marL="0" indent="0">
              <a:buNone/>
            </a:pPr>
            <a:r>
              <a:rPr lang="en-IN" dirty="0" err="1">
                <a:latin typeface="Consolas" pitchFamily="49" charset="0"/>
                <a:cs typeface="Consolas" pitchFamily="49" charset="0"/>
              </a:rPr>
              <a:t>db.persons.save</a:t>
            </a:r>
            <a:r>
              <a:rPr lang="en-IN" dirty="0">
                <a:latin typeface="Consolas" pitchFamily="49" charset="0"/>
                <a:cs typeface="Consolas" pitchFamily="49" charset="0"/>
              </a:rPr>
              <a:t> ( {_id: 102, gender: 'M'} )</a:t>
            </a:r>
          </a:p>
          <a:p>
            <a:pPr marL="0" indent="0">
              <a:buNone/>
            </a:pPr>
            <a:r>
              <a:rPr lang="en-IN" dirty="0" err="1">
                <a:latin typeface="Consolas" pitchFamily="49" charset="0"/>
                <a:cs typeface="Consolas" pitchFamily="49" charset="0"/>
              </a:rPr>
              <a:t>db.persons.save</a:t>
            </a:r>
            <a:r>
              <a:rPr lang="en-IN" dirty="0">
                <a:latin typeface="Consolas" pitchFamily="49" charset="0"/>
                <a:cs typeface="Consolas" pitchFamily="49" charset="0"/>
              </a:rPr>
              <a:t> ( {_id: 102, name: {first: '</a:t>
            </a:r>
            <a:r>
              <a:rPr lang="en-IN" dirty="0" err="1">
                <a:latin typeface="Consolas" pitchFamily="49" charset="0"/>
                <a:cs typeface="Consolas" pitchFamily="49" charset="0"/>
              </a:rPr>
              <a:t>Vishnudutt</a:t>
            </a:r>
            <a:r>
              <a:rPr lang="en-IN" dirty="0">
                <a:latin typeface="Consolas" pitchFamily="49" charset="0"/>
                <a:cs typeface="Consolas" pitchFamily="49" charset="0"/>
              </a:rPr>
              <a:t>', last: 'Sharma'}, gender: 'M'} )</a:t>
            </a:r>
          </a:p>
          <a:p>
            <a:pPr marL="0" indent="0">
              <a:buNone/>
            </a:pPr>
            <a:endParaRPr lang="en-IN" dirty="0"/>
          </a:p>
          <a:p>
            <a:r>
              <a:rPr lang="en-IN" dirty="0" smtClean="0"/>
              <a:t>If the document does not contain an _id field, it is equivalent to insert() method.</a:t>
            </a:r>
          </a:p>
          <a:p>
            <a:r>
              <a:rPr lang="en-IN" dirty="0" smtClean="0"/>
              <a:t>If the document contains an _id field, then it performs an </a:t>
            </a:r>
            <a:r>
              <a:rPr lang="en-IN" dirty="0" err="1" smtClean="0"/>
              <a:t>upsert</a:t>
            </a:r>
            <a:r>
              <a:rPr lang="en-IN" dirty="0" smtClean="0"/>
              <a:t>.</a:t>
            </a:r>
          </a:p>
          <a:p>
            <a:endParaRPr lang="en-IN" dirty="0" smtClean="0"/>
          </a:p>
          <a:p>
            <a:endParaRPr lang="en-IN" dirty="0"/>
          </a:p>
        </p:txBody>
      </p:sp>
    </p:spTree>
    <p:extLst>
      <p:ext uri="{BB962C8B-B14F-4D97-AF65-F5344CB8AC3E}">
        <p14:creationId xmlns:p14="http://schemas.microsoft.com/office/powerpoint/2010/main" val="19156070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findAndModify</a:t>
            </a:r>
            <a:endParaRPr lang="en-IN" dirty="0"/>
          </a:p>
        </p:txBody>
      </p:sp>
      <p:sp>
        <p:nvSpPr>
          <p:cNvPr id="3" name="Content Placeholder 2"/>
          <p:cNvSpPr>
            <a:spLocks noGrp="1"/>
          </p:cNvSpPr>
          <p:nvPr>
            <p:ph idx="1"/>
          </p:nvPr>
        </p:nvSpPr>
        <p:spPr/>
        <p:txBody>
          <a:bodyPr/>
          <a:lstStyle/>
          <a:p>
            <a:r>
              <a:rPr lang="en-US" dirty="0" smtClean="0"/>
              <a:t>Finds and modifies the document in a single atomic operation.</a:t>
            </a:r>
          </a:p>
          <a:p>
            <a:pPr marL="400050" lvl="1" indent="0">
              <a:buNone/>
            </a:pPr>
            <a:r>
              <a:rPr lang="en-IN" sz="2400" dirty="0" err="1">
                <a:latin typeface="Consolas" pitchFamily="49" charset="0"/>
                <a:cs typeface="Consolas" pitchFamily="49" charset="0"/>
              </a:rPr>
              <a:t>db.collection.findAndModify</a:t>
            </a:r>
            <a:r>
              <a:rPr lang="en-IN" sz="2400" dirty="0">
                <a:latin typeface="Consolas" pitchFamily="49" charset="0"/>
                <a:cs typeface="Consolas" pitchFamily="49" charset="0"/>
              </a:rPr>
              <a:t>({ </a:t>
            </a:r>
            <a:endParaRPr lang="en-IN" sz="2400" dirty="0" smtClean="0">
              <a:latin typeface="Consolas" pitchFamily="49" charset="0"/>
              <a:cs typeface="Consolas" pitchFamily="49" charset="0"/>
            </a:endParaRPr>
          </a:p>
          <a:p>
            <a:pPr marL="457200" lvl="1" indent="0">
              <a:buNone/>
            </a:pPr>
            <a:r>
              <a:rPr lang="en-IN" sz="2400" dirty="0" smtClean="0">
                <a:latin typeface="Consolas" pitchFamily="49" charset="0"/>
                <a:cs typeface="Consolas" pitchFamily="49" charset="0"/>
              </a:rPr>
              <a:t>	query</a:t>
            </a:r>
            <a:r>
              <a:rPr lang="en-IN" sz="2400" dirty="0">
                <a:latin typeface="Consolas" pitchFamily="49" charset="0"/>
                <a:cs typeface="Consolas" pitchFamily="49" charset="0"/>
              </a:rPr>
              <a:t>: &lt;document&gt;, </a:t>
            </a:r>
            <a:endParaRPr lang="en-IN" sz="2400" dirty="0" smtClean="0">
              <a:latin typeface="Consolas" pitchFamily="49" charset="0"/>
              <a:cs typeface="Consolas" pitchFamily="49" charset="0"/>
            </a:endParaRPr>
          </a:p>
          <a:p>
            <a:pPr marL="457200" lvl="1" indent="0">
              <a:buNone/>
            </a:pPr>
            <a:r>
              <a:rPr lang="en-IN" sz="2400" dirty="0" smtClean="0">
                <a:latin typeface="Consolas" pitchFamily="49" charset="0"/>
                <a:cs typeface="Consolas" pitchFamily="49" charset="0"/>
              </a:rPr>
              <a:t>	sort</a:t>
            </a:r>
            <a:r>
              <a:rPr lang="en-IN" sz="2400" dirty="0">
                <a:latin typeface="Consolas" pitchFamily="49" charset="0"/>
                <a:cs typeface="Consolas" pitchFamily="49" charset="0"/>
              </a:rPr>
              <a:t>: &lt;document&gt;, </a:t>
            </a:r>
            <a:endParaRPr lang="en-IN" sz="2400" dirty="0" smtClean="0">
              <a:latin typeface="Consolas" pitchFamily="49" charset="0"/>
              <a:cs typeface="Consolas" pitchFamily="49" charset="0"/>
            </a:endParaRPr>
          </a:p>
          <a:p>
            <a:pPr marL="457200" lvl="1" indent="0">
              <a:buNone/>
            </a:pPr>
            <a:r>
              <a:rPr lang="en-IN" sz="2400" dirty="0" smtClean="0">
                <a:latin typeface="Consolas" pitchFamily="49" charset="0"/>
                <a:cs typeface="Consolas" pitchFamily="49" charset="0"/>
              </a:rPr>
              <a:t>	remove</a:t>
            </a:r>
            <a:r>
              <a:rPr lang="en-IN" sz="2400" dirty="0">
                <a:latin typeface="Consolas" pitchFamily="49" charset="0"/>
                <a:cs typeface="Consolas" pitchFamily="49" charset="0"/>
              </a:rPr>
              <a:t>: &lt;</a:t>
            </a:r>
            <a:r>
              <a:rPr lang="en-IN" sz="2400" dirty="0" err="1">
                <a:latin typeface="Consolas" pitchFamily="49" charset="0"/>
                <a:cs typeface="Consolas" pitchFamily="49" charset="0"/>
              </a:rPr>
              <a:t>boolean</a:t>
            </a:r>
            <a:r>
              <a:rPr lang="en-IN" sz="2400" dirty="0">
                <a:latin typeface="Consolas" pitchFamily="49" charset="0"/>
                <a:cs typeface="Consolas" pitchFamily="49" charset="0"/>
              </a:rPr>
              <a:t>&gt;, </a:t>
            </a:r>
            <a:endParaRPr lang="en-IN" sz="2400" dirty="0" smtClean="0">
              <a:latin typeface="Consolas" pitchFamily="49" charset="0"/>
              <a:cs typeface="Consolas" pitchFamily="49" charset="0"/>
            </a:endParaRPr>
          </a:p>
          <a:p>
            <a:pPr marL="457200" lvl="1" indent="0">
              <a:buNone/>
            </a:pPr>
            <a:r>
              <a:rPr lang="en-IN" sz="2400" dirty="0" smtClean="0">
                <a:latin typeface="Consolas" pitchFamily="49" charset="0"/>
                <a:cs typeface="Consolas" pitchFamily="49" charset="0"/>
              </a:rPr>
              <a:t>	update</a:t>
            </a:r>
            <a:r>
              <a:rPr lang="en-IN" sz="2400" dirty="0">
                <a:latin typeface="Consolas" pitchFamily="49" charset="0"/>
                <a:cs typeface="Consolas" pitchFamily="49" charset="0"/>
              </a:rPr>
              <a:t>: &lt;document&gt;, </a:t>
            </a:r>
            <a:endParaRPr lang="en-IN" sz="2400" dirty="0" smtClean="0">
              <a:latin typeface="Consolas" pitchFamily="49" charset="0"/>
              <a:cs typeface="Consolas" pitchFamily="49" charset="0"/>
            </a:endParaRPr>
          </a:p>
          <a:p>
            <a:pPr marL="457200" lvl="1" indent="0">
              <a:buNone/>
            </a:pPr>
            <a:r>
              <a:rPr lang="en-IN" sz="2400" dirty="0" smtClean="0">
                <a:latin typeface="Consolas" pitchFamily="49" charset="0"/>
                <a:cs typeface="Consolas" pitchFamily="49" charset="0"/>
              </a:rPr>
              <a:t>	new</a:t>
            </a:r>
            <a:r>
              <a:rPr lang="en-IN" sz="2400" dirty="0">
                <a:latin typeface="Consolas" pitchFamily="49" charset="0"/>
                <a:cs typeface="Consolas" pitchFamily="49" charset="0"/>
              </a:rPr>
              <a:t>: &lt;</a:t>
            </a:r>
            <a:r>
              <a:rPr lang="en-IN" sz="2400" dirty="0" err="1">
                <a:latin typeface="Consolas" pitchFamily="49" charset="0"/>
                <a:cs typeface="Consolas" pitchFamily="49" charset="0"/>
              </a:rPr>
              <a:t>boolean</a:t>
            </a:r>
            <a:r>
              <a:rPr lang="en-IN" sz="2400" dirty="0">
                <a:latin typeface="Consolas" pitchFamily="49" charset="0"/>
                <a:cs typeface="Consolas" pitchFamily="49" charset="0"/>
              </a:rPr>
              <a:t>&gt;, </a:t>
            </a:r>
            <a:endParaRPr lang="en-IN" sz="2400" dirty="0" smtClean="0">
              <a:latin typeface="Consolas" pitchFamily="49" charset="0"/>
              <a:cs typeface="Consolas" pitchFamily="49" charset="0"/>
            </a:endParaRPr>
          </a:p>
          <a:p>
            <a:pPr marL="457200" lvl="1" indent="0">
              <a:buNone/>
            </a:pPr>
            <a:r>
              <a:rPr lang="en-IN" sz="2400" dirty="0" smtClean="0">
                <a:latin typeface="Consolas" pitchFamily="49" charset="0"/>
                <a:cs typeface="Consolas" pitchFamily="49" charset="0"/>
              </a:rPr>
              <a:t>	fields</a:t>
            </a:r>
            <a:r>
              <a:rPr lang="en-IN" sz="2400" dirty="0">
                <a:latin typeface="Consolas" pitchFamily="49" charset="0"/>
                <a:cs typeface="Consolas" pitchFamily="49" charset="0"/>
              </a:rPr>
              <a:t>: &lt;document&gt;, </a:t>
            </a:r>
            <a:endParaRPr lang="en-IN" sz="2400" dirty="0" smtClean="0">
              <a:latin typeface="Consolas" pitchFamily="49" charset="0"/>
              <a:cs typeface="Consolas" pitchFamily="49" charset="0"/>
            </a:endParaRPr>
          </a:p>
          <a:p>
            <a:pPr marL="457200" lvl="1" indent="0">
              <a:buNone/>
            </a:pPr>
            <a:r>
              <a:rPr lang="en-IN" sz="2400" dirty="0" smtClean="0">
                <a:latin typeface="Consolas" pitchFamily="49" charset="0"/>
                <a:cs typeface="Consolas" pitchFamily="49" charset="0"/>
              </a:rPr>
              <a:t>	</a:t>
            </a:r>
            <a:r>
              <a:rPr lang="en-IN" sz="2400" dirty="0" err="1" smtClean="0">
                <a:latin typeface="Consolas" pitchFamily="49" charset="0"/>
                <a:cs typeface="Consolas" pitchFamily="49" charset="0"/>
              </a:rPr>
              <a:t>upsert</a:t>
            </a:r>
            <a:r>
              <a:rPr lang="en-IN" sz="2400" dirty="0">
                <a:latin typeface="Consolas" pitchFamily="49" charset="0"/>
                <a:cs typeface="Consolas" pitchFamily="49" charset="0"/>
              </a:rPr>
              <a:t>: &lt;</a:t>
            </a:r>
            <a:r>
              <a:rPr lang="en-IN" sz="2400" dirty="0" err="1">
                <a:latin typeface="Consolas" pitchFamily="49" charset="0"/>
                <a:cs typeface="Consolas" pitchFamily="49" charset="0"/>
              </a:rPr>
              <a:t>boolean</a:t>
            </a:r>
            <a:r>
              <a:rPr lang="en-IN" sz="2400" dirty="0">
                <a:latin typeface="Consolas" pitchFamily="49" charset="0"/>
                <a:cs typeface="Consolas" pitchFamily="49" charset="0"/>
              </a:rPr>
              <a:t>&gt; </a:t>
            </a:r>
            <a:endParaRPr lang="en-IN" sz="2400" dirty="0" smtClean="0">
              <a:latin typeface="Consolas" pitchFamily="49" charset="0"/>
              <a:cs typeface="Consolas" pitchFamily="49" charset="0"/>
            </a:endParaRPr>
          </a:p>
          <a:p>
            <a:pPr marL="457200" lvl="1" indent="0">
              <a:buNone/>
            </a:pPr>
            <a:r>
              <a:rPr lang="en-IN" sz="2400" dirty="0" smtClean="0">
                <a:latin typeface="Consolas" pitchFamily="49" charset="0"/>
                <a:cs typeface="Consolas" pitchFamily="49" charset="0"/>
              </a:rPr>
              <a:t>});</a:t>
            </a:r>
            <a:endParaRPr lang="en-IN" sz="2400" dirty="0">
              <a:latin typeface="Consolas" pitchFamily="49" charset="0"/>
              <a:cs typeface="Consolas" pitchFamily="49" charset="0"/>
            </a:endParaRPr>
          </a:p>
        </p:txBody>
      </p:sp>
    </p:spTree>
    <p:extLst>
      <p:ext uri="{BB962C8B-B14F-4D97-AF65-F5344CB8AC3E}">
        <p14:creationId xmlns:p14="http://schemas.microsoft.com/office/powerpoint/2010/main" val="21505967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findAndModify</a:t>
            </a:r>
            <a:endParaRPr lang="en-IN" dirty="0"/>
          </a:p>
        </p:txBody>
      </p:sp>
      <p:sp>
        <p:nvSpPr>
          <p:cNvPr id="3" name="Content Placeholder 2"/>
          <p:cNvSpPr>
            <a:spLocks noGrp="1"/>
          </p:cNvSpPr>
          <p:nvPr>
            <p:ph idx="1"/>
          </p:nvPr>
        </p:nvSpPr>
        <p:spPr/>
        <p:txBody>
          <a:bodyPr/>
          <a:lstStyle/>
          <a:p>
            <a:pPr marL="0" indent="0">
              <a:buNone/>
            </a:pPr>
            <a:r>
              <a:rPr lang="en-IN" dirty="0" err="1">
                <a:latin typeface="Consolas" pitchFamily="49" charset="0"/>
                <a:cs typeface="Consolas" pitchFamily="49" charset="0"/>
              </a:rPr>
              <a:t>db.persons.findAndModify</a:t>
            </a:r>
            <a:r>
              <a:rPr lang="en-IN" dirty="0">
                <a:latin typeface="Consolas" pitchFamily="49" charset="0"/>
                <a:cs typeface="Consolas" pitchFamily="49" charset="0"/>
              </a:rPr>
              <a:t> ( {</a:t>
            </a:r>
          </a:p>
          <a:p>
            <a:pPr marL="0" indent="0">
              <a:buNone/>
            </a:pPr>
            <a:r>
              <a:rPr lang="en-IN" dirty="0">
                <a:latin typeface="Consolas" pitchFamily="49" charset="0"/>
                <a:cs typeface="Consolas" pitchFamily="49" charset="0"/>
              </a:rPr>
              <a:t>	query: {$and: </a:t>
            </a:r>
            <a:r>
              <a:rPr lang="en-IN" dirty="0" smtClean="0">
                <a:latin typeface="Consolas" pitchFamily="49" charset="0"/>
                <a:cs typeface="Consolas" pitchFamily="49" charset="0"/>
              </a:rPr>
              <a:t>[</a:t>
            </a:r>
          </a:p>
          <a:p>
            <a:pPr marL="0" indent="0">
              <a:buNone/>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a:latin typeface="Consolas" pitchFamily="49" charset="0"/>
                <a:cs typeface="Consolas" pitchFamily="49" charset="0"/>
              </a:rPr>
              <a:t>'</a:t>
            </a:r>
            <a:r>
              <a:rPr lang="en-IN" dirty="0" err="1">
                <a:latin typeface="Consolas" pitchFamily="49" charset="0"/>
                <a:cs typeface="Consolas" pitchFamily="49" charset="0"/>
              </a:rPr>
              <a:t>name.first</a:t>
            </a:r>
            <a:r>
              <a:rPr lang="en-IN" dirty="0">
                <a:latin typeface="Consolas" pitchFamily="49" charset="0"/>
                <a:cs typeface="Consolas" pitchFamily="49" charset="0"/>
              </a:rPr>
              <a:t>': '</a:t>
            </a:r>
            <a:r>
              <a:rPr lang="en-IN" dirty="0" err="1">
                <a:latin typeface="Consolas" pitchFamily="49" charset="0"/>
                <a:cs typeface="Consolas" pitchFamily="49" charset="0"/>
              </a:rPr>
              <a:t>Zoa</a:t>
            </a:r>
            <a:r>
              <a:rPr lang="en-IN" dirty="0">
                <a:latin typeface="Consolas" pitchFamily="49" charset="0"/>
                <a:cs typeface="Consolas" pitchFamily="49" charset="0"/>
              </a:rPr>
              <a:t>'}, </a:t>
            </a:r>
            <a:endParaRPr lang="en-IN" dirty="0" smtClean="0">
              <a:latin typeface="Consolas" pitchFamily="49" charset="0"/>
              <a:cs typeface="Consolas" pitchFamily="49" charset="0"/>
            </a:endParaRPr>
          </a:p>
          <a:p>
            <a:pPr marL="0" indent="0">
              <a:buNone/>
            </a:pPr>
            <a:r>
              <a:rPr lang="en-IN" dirty="0">
                <a:latin typeface="Consolas" pitchFamily="49" charset="0"/>
                <a:cs typeface="Consolas" pitchFamily="49" charset="0"/>
              </a:rPr>
              <a:t>	</a:t>
            </a:r>
            <a:r>
              <a:rPr lang="en-IN" dirty="0" smtClean="0">
                <a:latin typeface="Consolas" pitchFamily="49" charset="0"/>
                <a:cs typeface="Consolas" pitchFamily="49" charset="0"/>
              </a:rPr>
              <a:t>	{</a:t>
            </a:r>
            <a:r>
              <a:rPr lang="en-IN" dirty="0">
                <a:latin typeface="Consolas" pitchFamily="49" charset="0"/>
                <a:cs typeface="Consolas" pitchFamily="49" charset="0"/>
              </a:rPr>
              <a:t>'</a:t>
            </a:r>
            <a:r>
              <a:rPr lang="en-IN" dirty="0" err="1">
                <a:latin typeface="Consolas" pitchFamily="49" charset="0"/>
                <a:cs typeface="Consolas" pitchFamily="49" charset="0"/>
              </a:rPr>
              <a:t>name.last</a:t>
            </a:r>
            <a:r>
              <a:rPr lang="en-IN" dirty="0">
                <a:latin typeface="Consolas" pitchFamily="49" charset="0"/>
                <a:cs typeface="Consolas" pitchFamily="49" charset="0"/>
              </a:rPr>
              <a:t>': '</a:t>
            </a:r>
            <a:r>
              <a:rPr lang="en-IN" dirty="0" err="1">
                <a:latin typeface="Consolas" pitchFamily="49" charset="0"/>
                <a:cs typeface="Consolas" pitchFamily="49" charset="0"/>
              </a:rPr>
              <a:t>Hendrik</a:t>
            </a:r>
            <a:r>
              <a:rPr lang="en-IN" dirty="0">
                <a:latin typeface="Consolas" pitchFamily="49" charset="0"/>
                <a:cs typeface="Consolas" pitchFamily="49" charset="0"/>
              </a:rPr>
              <a:t>'}]},</a:t>
            </a:r>
          </a:p>
          <a:p>
            <a:pPr marL="0" indent="0">
              <a:buNone/>
            </a:pPr>
            <a:r>
              <a:rPr lang="en-IN" dirty="0">
                <a:latin typeface="Consolas" pitchFamily="49" charset="0"/>
                <a:cs typeface="Consolas" pitchFamily="49" charset="0"/>
              </a:rPr>
              <a:t>	update: {$set: {</a:t>
            </a:r>
            <a:r>
              <a:rPr lang="en-IN" dirty="0" err="1">
                <a:latin typeface="Consolas" pitchFamily="49" charset="0"/>
                <a:cs typeface="Consolas" pitchFamily="49" charset="0"/>
              </a:rPr>
              <a:t>livesIn</a:t>
            </a:r>
            <a:r>
              <a:rPr lang="en-IN" dirty="0">
                <a:latin typeface="Consolas" pitchFamily="49" charset="0"/>
                <a:cs typeface="Consolas" pitchFamily="49" charset="0"/>
              </a:rPr>
              <a:t>: 'Madrid'} </a:t>
            </a:r>
            <a:r>
              <a:rPr lang="en-IN" dirty="0" smtClean="0">
                <a:latin typeface="Consolas" pitchFamily="49" charset="0"/>
                <a:cs typeface="Consolas" pitchFamily="49" charset="0"/>
              </a:rPr>
              <a:t>},</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new: true</a:t>
            </a:r>
            <a:endParaRPr lang="en-IN" dirty="0">
              <a:latin typeface="Consolas" pitchFamily="49" charset="0"/>
              <a:cs typeface="Consolas" pitchFamily="49" charset="0"/>
            </a:endParaRPr>
          </a:p>
          <a:p>
            <a:pPr marL="0" indent="0">
              <a:buNone/>
            </a:pPr>
            <a:r>
              <a:rPr lang="en-IN" dirty="0">
                <a:latin typeface="Consolas" pitchFamily="49" charset="0"/>
                <a:cs typeface="Consolas" pitchFamily="49" charset="0"/>
              </a:rPr>
              <a:t>} )</a:t>
            </a:r>
          </a:p>
          <a:p>
            <a:pPr marL="0" indent="0">
              <a:buNone/>
            </a:pPr>
            <a:endParaRPr lang="en-IN" dirty="0">
              <a:latin typeface="Consolas" pitchFamily="49" charset="0"/>
              <a:cs typeface="Consolas" pitchFamily="49" charset="0"/>
            </a:endParaRPr>
          </a:p>
        </p:txBody>
      </p:sp>
    </p:spTree>
    <p:extLst>
      <p:ext uri="{BB962C8B-B14F-4D97-AF65-F5344CB8AC3E}">
        <p14:creationId xmlns:p14="http://schemas.microsoft.com/office/powerpoint/2010/main" val="38000105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IN" dirty="0"/>
          </a:p>
        </p:txBody>
      </p:sp>
      <p:sp>
        <p:nvSpPr>
          <p:cNvPr id="3" name="Content Placeholder 2"/>
          <p:cNvSpPr>
            <a:spLocks noGrp="1"/>
          </p:cNvSpPr>
          <p:nvPr>
            <p:ph idx="1"/>
          </p:nvPr>
        </p:nvSpPr>
        <p:spPr/>
        <p:txBody>
          <a:bodyPr/>
          <a:lstStyle/>
          <a:p>
            <a:r>
              <a:rPr lang="en-US" dirty="0" smtClean="0"/>
              <a:t>Updates are made in-place.</a:t>
            </a:r>
          </a:p>
          <a:p>
            <a:r>
              <a:rPr lang="en-US" dirty="0" smtClean="0"/>
              <a:t>If an update increases the size of the document beyond allocation, </a:t>
            </a:r>
            <a:r>
              <a:rPr lang="en-US" dirty="0" err="1" smtClean="0"/>
              <a:t>MongoDB</a:t>
            </a:r>
            <a:r>
              <a:rPr lang="en-US" dirty="0" smtClean="0"/>
              <a:t> relocates the document on disk. Negative impact on performance.</a:t>
            </a:r>
          </a:p>
          <a:p>
            <a:r>
              <a:rPr lang="en-US" dirty="0" err="1" smtClean="0"/>
              <a:t>MongoDB</a:t>
            </a:r>
            <a:r>
              <a:rPr lang="en-US" dirty="0" smtClean="0"/>
              <a:t> allocates padding to reduce the likelihood of such relocation. </a:t>
            </a:r>
          </a:p>
          <a:p>
            <a:r>
              <a:rPr lang="en-US" dirty="0" smtClean="0"/>
              <a:t>Pre-allocation strategies may work in some cases. </a:t>
            </a:r>
          </a:p>
          <a:p>
            <a:pPr lvl="1"/>
            <a:r>
              <a:rPr lang="en-US" dirty="0" smtClean="0"/>
              <a:t>Example: to track page hits per minute.</a:t>
            </a:r>
          </a:p>
          <a:p>
            <a:pPr lvl="1"/>
            <a:r>
              <a:rPr lang="en-US" dirty="0" smtClean="0"/>
              <a:t>Create one document per day.</a:t>
            </a:r>
          </a:p>
          <a:p>
            <a:pPr lvl="1"/>
            <a:r>
              <a:rPr lang="en-US" dirty="0" smtClean="0"/>
              <a:t>Have 60 * 24 fields pre-allocated in the document with zero values.</a:t>
            </a:r>
          </a:p>
          <a:p>
            <a:pPr lvl="1"/>
            <a:r>
              <a:rPr lang="en-US" dirty="0" err="1" smtClean="0"/>
              <a:t>Upsert</a:t>
            </a:r>
            <a:r>
              <a:rPr lang="en-US" dirty="0" smtClean="0"/>
              <a:t> such documents the previous day, spreading the workload during the day.</a:t>
            </a:r>
            <a:endParaRPr lang="en-IN" dirty="0"/>
          </a:p>
        </p:txBody>
      </p:sp>
    </p:spTree>
    <p:extLst>
      <p:ext uri="{BB962C8B-B14F-4D97-AF65-F5344CB8AC3E}">
        <p14:creationId xmlns:p14="http://schemas.microsoft.com/office/powerpoint/2010/main" val="3764562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Deleting Data</a:t>
            </a:r>
            <a:endParaRPr lang="en-IN" dirty="0"/>
          </a:p>
        </p:txBody>
      </p:sp>
      <p:sp>
        <p:nvSpPr>
          <p:cNvPr id="3" name="Content Placeholder 2"/>
          <p:cNvSpPr>
            <a:spLocks noGrp="1"/>
          </p:cNvSpPr>
          <p:nvPr>
            <p:ph idx="1"/>
          </p:nvPr>
        </p:nvSpPr>
        <p:spPr/>
        <p:txBody>
          <a:bodyPr/>
          <a:lstStyle/>
          <a:p>
            <a:pPr marL="0" indent="0">
              <a:buNone/>
            </a:pPr>
            <a:r>
              <a:rPr lang="en-IN" dirty="0" smtClean="0"/>
              <a:t>Remove </a:t>
            </a:r>
            <a:r>
              <a:rPr lang="en-IN" dirty="0"/>
              <a:t>all males</a:t>
            </a:r>
          </a:p>
          <a:p>
            <a:pPr marL="0" indent="0">
              <a:buNone/>
            </a:pPr>
            <a:r>
              <a:rPr lang="en-IN" dirty="0" err="1">
                <a:latin typeface="Consolas" pitchFamily="49" charset="0"/>
                <a:cs typeface="Consolas" pitchFamily="49" charset="0"/>
              </a:rPr>
              <a:t>db.persons.remove</a:t>
            </a:r>
            <a:r>
              <a:rPr lang="en-IN" dirty="0">
                <a:latin typeface="Consolas" pitchFamily="49" charset="0"/>
                <a:cs typeface="Consolas" pitchFamily="49" charset="0"/>
              </a:rPr>
              <a:t> ( {gender: 'M'} )</a:t>
            </a:r>
          </a:p>
          <a:p>
            <a:pPr marL="0" indent="0">
              <a:buNone/>
            </a:pPr>
            <a:endParaRPr lang="en-IN" dirty="0" smtClean="0"/>
          </a:p>
          <a:p>
            <a:pPr marL="0" indent="0">
              <a:buNone/>
            </a:pPr>
            <a:r>
              <a:rPr lang="en-IN" dirty="0" smtClean="0"/>
              <a:t>Remove </a:t>
            </a:r>
            <a:r>
              <a:rPr lang="en-IN" dirty="0"/>
              <a:t>just one male</a:t>
            </a:r>
          </a:p>
          <a:p>
            <a:pPr marL="0" indent="0">
              <a:buNone/>
            </a:pPr>
            <a:r>
              <a:rPr lang="en-IN" dirty="0" err="1">
                <a:latin typeface="Consolas" pitchFamily="49" charset="0"/>
                <a:cs typeface="Consolas" pitchFamily="49" charset="0"/>
              </a:rPr>
              <a:t>db.persons.remove</a:t>
            </a:r>
            <a:r>
              <a:rPr lang="en-IN" dirty="0">
                <a:latin typeface="Consolas" pitchFamily="49" charset="0"/>
                <a:cs typeface="Consolas" pitchFamily="49" charset="0"/>
              </a:rPr>
              <a:t> ( {gender: 'M'}, 1)</a:t>
            </a:r>
          </a:p>
          <a:p>
            <a:pPr marL="0" indent="0">
              <a:buNone/>
            </a:pPr>
            <a:endParaRPr lang="en-IN" dirty="0"/>
          </a:p>
          <a:p>
            <a:pPr marL="0" indent="0">
              <a:buNone/>
            </a:pPr>
            <a:r>
              <a:rPr lang="en-IN" dirty="0" smtClean="0"/>
              <a:t>Remove </a:t>
            </a:r>
            <a:r>
              <a:rPr lang="en-IN" dirty="0"/>
              <a:t>all documents</a:t>
            </a:r>
          </a:p>
          <a:p>
            <a:pPr marL="0" indent="0">
              <a:buNone/>
            </a:pPr>
            <a:r>
              <a:rPr lang="en-IN" dirty="0" err="1">
                <a:latin typeface="Consolas" pitchFamily="49" charset="0"/>
                <a:cs typeface="Consolas" pitchFamily="49" charset="0"/>
              </a:rPr>
              <a:t>db.persons.remove</a:t>
            </a:r>
            <a:r>
              <a:rPr lang="en-IN" dirty="0" smtClean="0">
                <a:latin typeface="Consolas" pitchFamily="49" charset="0"/>
                <a:cs typeface="Consolas" pitchFamily="49" charset="0"/>
              </a:rPr>
              <a:t>( { } )</a:t>
            </a:r>
            <a:endParaRPr lang="en-IN" dirty="0">
              <a:latin typeface="Consolas" pitchFamily="49" charset="0"/>
              <a:cs typeface="Consolas" pitchFamily="49" charset="0"/>
            </a:endParaRPr>
          </a:p>
          <a:p>
            <a:pPr marL="0" indent="0">
              <a:buNone/>
            </a:pPr>
            <a:endParaRPr lang="en-IN" dirty="0" smtClean="0"/>
          </a:p>
          <a:p>
            <a:pPr marL="0" indent="0">
              <a:buNone/>
            </a:pPr>
            <a:r>
              <a:rPr lang="en-IN" dirty="0" smtClean="0"/>
              <a:t>Drop the collection</a:t>
            </a:r>
            <a:endParaRPr lang="en-IN" dirty="0"/>
          </a:p>
          <a:p>
            <a:pPr marL="0" indent="0">
              <a:buNone/>
            </a:pPr>
            <a:r>
              <a:rPr lang="en-IN" dirty="0" err="1">
                <a:latin typeface="Consolas" pitchFamily="49" charset="0"/>
                <a:cs typeface="Consolas" pitchFamily="49" charset="0"/>
              </a:rPr>
              <a:t>db.persons.drop</a:t>
            </a:r>
            <a:r>
              <a:rPr lang="en-IN" dirty="0">
                <a:latin typeface="Consolas" pitchFamily="49" charset="0"/>
                <a:cs typeface="Consolas" pitchFamily="49" charset="0"/>
              </a:rPr>
              <a:t>()</a:t>
            </a:r>
          </a:p>
          <a:p>
            <a:pPr marL="0" indent="0">
              <a:buNone/>
            </a:pPr>
            <a:endParaRPr lang="en-IN" dirty="0"/>
          </a:p>
        </p:txBody>
      </p:sp>
    </p:spTree>
    <p:extLst>
      <p:ext uri="{BB962C8B-B14F-4D97-AF65-F5344CB8AC3E}">
        <p14:creationId xmlns:p14="http://schemas.microsoft.com/office/powerpoint/2010/main" val="3446321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 collection</a:t>
            </a:r>
            <a:endParaRPr lang="en-IN" dirty="0"/>
          </a:p>
        </p:txBody>
      </p:sp>
      <p:sp>
        <p:nvSpPr>
          <p:cNvPr id="3" name="Content Placeholder 2"/>
          <p:cNvSpPr>
            <a:spLocks noGrp="1"/>
          </p:cNvSpPr>
          <p:nvPr>
            <p:ph idx="1"/>
          </p:nvPr>
        </p:nvSpPr>
        <p:spPr/>
        <p:txBody>
          <a:bodyPr/>
          <a:lstStyle/>
          <a:p>
            <a:r>
              <a:rPr lang="en-US" dirty="0" smtClean="0"/>
              <a:t>Removing all documents: one by one they are removed.</a:t>
            </a:r>
          </a:p>
          <a:p>
            <a:r>
              <a:rPr lang="en-US" dirty="0" smtClean="0"/>
              <a:t>Drop collection: in one go. So faster.</a:t>
            </a:r>
          </a:p>
          <a:p>
            <a:r>
              <a:rPr lang="en-US" dirty="0" smtClean="0"/>
              <a:t>However, removing all documents preserves metadata, such as indexes. So choose appropriately.</a:t>
            </a:r>
          </a:p>
          <a:p>
            <a:endParaRPr lang="en-IN" dirty="0"/>
          </a:p>
        </p:txBody>
      </p:sp>
    </p:spTree>
    <p:extLst>
      <p:ext uri="{BB962C8B-B14F-4D97-AF65-F5344CB8AC3E}">
        <p14:creationId xmlns:p14="http://schemas.microsoft.com/office/powerpoint/2010/main" val="3016799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NoSQL</a:t>
            </a:r>
            <a:r>
              <a:rPr lang="en-IN" dirty="0" smtClean="0"/>
              <a:t>?</a:t>
            </a:r>
            <a:endParaRPr lang="en-IN" dirty="0"/>
          </a:p>
        </p:txBody>
      </p:sp>
      <p:sp>
        <p:nvSpPr>
          <p:cNvPr id="3" name="Content Placeholder 2"/>
          <p:cNvSpPr>
            <a:spLocks noGrp="1"/>
          </p:cNvSpPr>
          <p:nvPr>
            <p:ph idx="1"/>
          </p:nvPr>
        </p:nvSpPr>
        <p:spPr/>
        <p:txBody>
          <a:bodyPr/>
          <a:lstStyle/>
          <a:p>
            <a:r>
              <a:rPr lang="en-US" dirty="0" smtClean="0"/>
              <a:t>Architected from ground-up, with considerations for</a:t>
            </a:r>
          </a:p>
          <a:p>
            <a:pPr lvl="1"/>
            <a:r>
              <a:rPr lang="en-US" dirty="0" smtClean="0"/>
              <a:t>High performance</a:t>
            </a:r>
          </a:p>
          <a:p>
            <a:pPr lvl="1"/>
            <a:r>
              <a:rPr lang="en-US" dirty="0" smtClean="0"/>
              <a:t>Huge data volumes =&gt; high, linear scalability</a:t>
            </a:r>
          </a:p>
          <a:p>
            <a:pPr lvl="1"/>
            <a:r>
              <a:rPr lang="en-US" dirty="0" smtClean="0"/>
              <a:t>High availability</a:t>
            </a:r>
          </a:p>
          <a:p>
            <a:pPr lvl="1"/>
            <a:r>
              <a:rPr lang="en-US" dirty="0" smtClean="0"/>
              <a:t>High flexibility of database structure</a:t>
            </a:r>
          </a:p>
          <a:p>
            <a:r>
              <a:rPr lang="en-IN" dirty="0" smtClean="0"/>
              <a:t>Don’t </a:t>
            </a:r>
            <a:r>
              <a:rPr lang="en-IN" dirty="0"/>
              <a:t>use the relational model at all, or use very little of it</a:t>
            </a:r>
          </a:p>
          <a:p>
            <a:r>
              <a:rPr lang="en-IN" dirty="0" smtClean="0"/>
              <a:t>Compromise on various features of RDBMS (including joins, normalization, ACID transactions in most cases)</a:t>
            </a:r>
          </a:p>
          <a:p>
            <a:r>
              <a:rPr lang="en-IN" dirty="0" smtClean="0"/>
              <a:t>Schema-less, </a:t>
            </a:r>
            <a:r>
              <a:rPr lang="en-IN" dirty="0"/>
              <a:t>or flexible schemas</a:t>
            </a:r>
          </a:p>
          <a:p>
            <a:r>
              <a:rPr lang="en-US" dirty="0"/>
              <a:t>Mostly open source</a:t>
            </a:r>
          </a:p>
          <a:p>
            <a:r>
              <a:rPr lang="en-US" dirty="0"/>
              <a:t>Mostly distributed systems, run on clusters</a:t>
            </a:r>
          </a:p>
          <a:p>
            <a:endParaRPr lang="en-IN" dirty="0" smtClean="0"/>
          </a:p>
        </p:txBody>
      </p:sp>
    </p:spTree>
    <p:extLst>
      <p:ext uri="{BB962C8B-B14F-4D97-AF65-F5344CB8AC3E}">
        <p14:creationId xmlns:p14="http://schemas.microsoft.com/office/powerpoint/2010/main" val="314987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a:t>
            </a:r>
            <a:r>
              <a:rPr lang="en-IN" dirty="0" err="1" smtClean="0"/>
              <a:t>NoSQL</a:t>
            </a:r>
            <a:r>
              <a:rPr lang="en-IN" dirty="0" smtClean="0"/>
              <a:t> Databases</a:t>
            </a:r>
            <a:endParaRPr lang="en-IN" dirty="0"/>
          </a:p>
        </p:txBody>
      </p:sp>
      <p:sp>
        <p:nvSpPr>
          <p:cNvPr id="3" name="Content Placeholder 2"/>
          <p:cNvSpPr>
            <a:spLocks noGrp="1"/>
          </p:cNvSpPr>
          <p:nvPr>
            <p:ph idx="1"/>
          </p:nvPr>
        </p:nvSpPr>
        <p:spPr/>
        <p:txBody>
          <a:bodyPr/>
          <a:lstStyle/>
          <a:p>
            <a:r>
              <a:rPr lang="en-US" dirty="0" smtClean="0"/>
              <a:t>Column </a:t>
            </a:r>
            <a:r>
              <a:rPr lang="en-US" dirty="0"/>
              <a:t>family (Apache </a:t>
            </a:r>
            <a:r>
              <a:rPr lang="en-US" dirty="0" smtClean="0"/>
              <a:t>Cassandra, </a:t>
            </a:r>
            <a:r>
              <a:rPr lang="en-US" dirty="0" err="1" smtClean="0"/>
              <a:t>HBase</a:t>
            </a:r>
            <a:r>
              <a:rPr lang="en-US" dirty="0" smtClean="0"/>
              <a:t>)</a:t>
            </a:r>
            <a:endParaRPr lang="en-US" dirty="0"/>
          </a:p>
          <a:p>
            <a:r>
              <a:rPr lang="en-US" dirty="0"/>
              <a:t>Document (</a:t>
            </a:r>
            <a:r>
              <a:rPr lang="en-US" dirty="0" err="1" smtClean="0"/>
              <a:t>MongoDB</a:t>
            </a:r>
            <a:r>
              <a:rPr lang="en-US" dirty="0" smtClean="0"/>
              <a:t>, </a:t>
            </a:r>
            <a:r>
              <a:rPr lang="en-US" dirty="0" err="1" smtClean="0"/>
              <a:t>CouchDB</a:t>
            </a:r>
            <a:r>
              <a:rPr lang="en-US" dirty="0" smtClean="0"/>
              <a:t>)</a:t>
            </a:r>
            <a:endParaRPr lang="en-US" dirty="0"/>
          </a:p>
          <a:p>
            <a:r>
              <a:rPr lang="en-US" dirty="0"/>
              <a:t>Graph (</a:t>
            </a:r>
            <a:r>
              <a:rPr lang="en-US" dirty="0" smtClean="0"/>
              <a:t>Neo4J, Titan)</a:t>
            </a:r>
            <a:endParaRPr lang="en-US" dirty="0"/>
          </a:p>
          <a:p>
            <a:r>
              <a:rPr lang="en-US" dirty="0"/>
              <a:t>Key value (</a:t>
            </a:r>
            <a:r>
              <a:rPr lang="en-US" dirty="0" err="1" smtClean="0"/>
              <a:t>Riak</a:t>
            </a:r>
            <a:r>
              <a:rPr lang="en-US" dirty="0" smtClean="0"/>
              <a:t>, </a:t>
            </a:r>
            <a:r>
              <a:rPr lang="en-US" dirty="0" err="1" smtClean="0"/>
              <a:t>DynamoDB</a:t>
            </a:r>
            <a:r>
              <a:rPr lang="en-US" dirty="0" smtClean="0"/>
              <a:t>)</a:t>
            </a:r>
            <a:endParaRPr lang="en-US" dirty="0"/>
          </a:p>
        </p:txBody>
      </p:sp>
    </p:spTree>
    <p:extLst>
      <p:ext uri="{BB962C8B-B14F-4D97-AF65-F5344CB8AC3E}">
        <p14:creationId xmlns:p14="http://schemas.microsoft.com/office/powerpoint/2010/main" val="1958159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4066766</TotalTime>
  <Words>2122</Words>
  <Application>Microsoft Office PowerPoint</Application>
  <PresentationFormat>On-screen Show (4:3)</PresentationFormat>
  <Paragraphs>674</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Consolas</vt:lpstr>
      <vt:lpstr>Tahoma</vt:lpstr>
      <vt:lpstr>Times New Roman</vt:lpstr>
      <vt:lpstr>Wingdings</vt:lpstr>
      <vt:lpstr>Yu Mincho Demibold</vt:lpstr>
      <vt:lpstr>Default Design</vt:lpstr>
      <vt:lpstr>MongoDB</vt:lpstr>
      <vt:lpstr>What is NoSQL?</vt:lpstr>
      <vt:lpstr>Modern Applications Require…</vt:lpstr>
      <vt:lpstr>Modern Applications Require…</vt:lpstr>
      <vt:lpstr>Modern Applications Require…</vt:lpstr>
      <vt:lpstr>Modern Applications Require…</vt:lpstr>
      <vt:lpstr>Modern Applications Require…</vt:lpstr>
      <vt:lpstr>What is NoSQL?</vt:lpstr>
      <vt:lpstr>Types of NoSQL Databases</vt:lpstr>
      <vt:lpstr>PowerPoint Presentation</vt:lpstr>
      <vt:lpstr>MongoDB Terminology</vt:lpstr>
      <vt:lpstr>JSON Documents</vt:lpstr>
      <vt:lpstr>MongoDB Users</vt:lpstr>
      <vt:lpstr>Installing MongoDB</vt:lpstr>
      <vt:lpstr>Getting Started</vt:lpstr>
      <vt:lpstr>Inserting Simple Documents</vt:lpstr>
      <vt:lpstr>Persons Collection</vt:lpstr>
      <vt:lpstr>Persons Documents</vt:lpstr>
      <vt:lpstr>More with Collections</vt:lpstr>
      <vt:lpstr>Query Operations</vt:lpstr>
      <vt:lpstr>Persons Collection</vt:lpstr>
      <vt:lpstr>Querying Data</vt:lpstr>
      <vt:lpstr>Querying Data</vt:lpstr>
      <vt:lpstr>Querying Data</vt:lpstr>
      <vt:lpstr>Querying Data</vt:lpstr>
      <vt:lpstr>The $in Operator</vt:lpstr>
      <vt:lpstr>Some Other Query Operators</vt:lpstr>
      <vt:lpstr>The $all Operator</vt:lpstr>
      <vt:lpstr>Querying on Subdocument Fields</vt:lpstr>
      <vt:lpstr>Querying on Subdocument Fields</vt:lpstr>
      <vt:lpstr>Querying on an Array</vt:lpstr>
      <vt:lpstr>Querying on an Array</vt:lpstr>
      <vt:lpstr>Querying on an Array</vt:lpstr>
      <vt:lpstr>The $or Operator</vt:lpstr>
      <vt:lpstr>The $and Operator</vt:lpstr>
      <vt:lpstr>Querying Multiple Fields on an Array</vt:lpstr>
      <vt:lpstr>Querying Multiple Fields on an Array</vt:lpstr>
      <vt:lpstr>Querying Multiple Fields on an Array</vt:lpstr>
      <vt:lpstr>Querying Multiple Fields on an Array</vt:lpstr>
      <vt:lpstr>Another Query Example</vt:lpstr>
      <vt:lpstr>Expression Matching</vt:lpstr>
      <vt:lpstr>Using the “$regex” operator</vt:lpstr>
      <vt:lpstr>Limiting Array Elements to Return</vt:lpstr>
      <vt:lpstr>Sorting the Documents</vt:lpstr>
      <vt:lpstr>Sorting the Documents</vt:lpstr>
      <vt:lpstr>Limiting the Number of Documents</vt:lpstr>
      <vt:lpstr>Limiting the Number of Documents</vt:lpstr>
      <vt:lpstr>Returning Only One Document</vt:lpstr>
      <vt:lpstr>Exercise</vt:lpstr>
      <vt:lpstr>Insert, Update, Delete Operations</vt:lpstr>
      <vt:lpstr>The _id Field</vt:lpstr>
      <vt:lpstr>The _id Field</vt:lpstr>
      <vt:lpstr>Insert Operations</vt:lpstr>
      <vt:lpstr>Update</vt:lpstr>
      <vt:lpstr>The Correct Update Statement</vt:lpstr>
      <vt:lpstr>A Better Update Statement</vt:lpstr>
      <vt:lpstr>Update</vt:lpstr>
      <vt:lpstr>Upsert</vt:lpstr>
      <vt:lpstr>Updates Based on an Array Value</vt:lpstr>
      <vt:lpstr>Removing a Field From a Document</vt:lpstr>
      <vt:lpstr>Updating an Array Element at a Specific Position</vt:lpstr>
      <vt:lpstr>Updating an Array Element Without Specifying Its Position</vt:lpstr>
      <vt:lpstr>Adding an Element to an Array</vt:lpstr>
      <vt:lpstr>Incrementing / Setting a Field Value</vt:lpstr>
      <vt:lpstr>Renaming a Field</vt:lpstr>
      <vt:lpstr>Renaming Subdocument Field Names</vt:lpstr>
      <vt:lpstr>Renaming Multiple Field Names</vt:lpstr>
      <vt:lpstr>Renaming Fields, Dropping Arrays</vt:lpstr>
      <vt:lpstr>Adding Values to an Array</vt:lpstr>
      <vt:lpstr>Add Multiple Elements to an Array</vt:lpstr>
      <vt:lpstr>Remove an Element from an Array</vt:lpstr>
      <vt:lpstr>Explore Yourself: $pull</vt:lpstr>
      <vt:lpstr>The save() Method</vt:lpstr>
      <vt:lpstr>findAndModify</vt:lpstr>
      <vt:lpstr>findAndModify</vt:lpstr>
      <vt:lpstr>Updates</vt:lpstr>
      <vt:lpstr>Deleting Data</vt:lpstr>
      <vt:lpstr>Dropping a collection</vt:lpstr>
    </vt:vector>
  </TitlesOfParts>
  <Company>PRAGATI SOFTWARE PVT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 SavingsAccount</dc:title>
  <dc:creator>PRADYUMN SHARMA</dc:creator>
  <cp:lastModifiedBy>Fegade, Amit</cp:lastModifiedBy>
  <cp:revision>972</cp:revision>
  <cp:lastPrinted>2013-04-03T06:28:34Z</cp:lastPrinted>
  <dcterms:created xsi:type="dcterms:W3CDTF">2001-07-27T09:31:17Z</dcterms:created>
  <dcterms:modified xsi:type="dcterms:W3CDTF">2019-08-19T07:12:18Z</dcterms:modified>
</cp:coreProperties>
</file>