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EE64-8741-49D7-8A95-CEEFF24FA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1BF63-B3F0-47A7-8FF0-5D7AA9F8C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0220E-030C-4D1F-ACA2-24FC7012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0103-AAC5-436F-9580-04659B2D9013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1A085-20E1-4031-B75A-EA86E719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A0275-F122-4A51-BEFE-2C646B19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F87C-79B7-40DE-A753-F855F7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918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07EE-5A94-46DD-974F-50616467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D9270-42E5-4D39-9171-210427939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E879-EB15-49A4-A3F3-330CC2B2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0103-AAC5-436F-9580-04659B2D9013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A250C-1F05-4F1E-B248-CEF6C2EF7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6386-1A11-4170-BBA5-22857DD5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F87C-79B7-40DE-A753-F855F7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1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D6A9D1-5C17-4AB0-88AB-E2D183F1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E1782-32D9-47D6-AC34-4B849B91E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4E1A-E8DB-43BA-A193-A2E5194E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0103-AAC5-436F-9580-04659B2D9013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DFE25-2819-412C-A53F-B47B6332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2964B-D36A-4DF7-B06F-2D0BEB8F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F87C-79B7-40DE-A753-F855F7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78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93CE-E022-4B7D-9D16-D38CE91E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105C-ED0E-43C7-A69D-70034D2D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4B48B-1DC8-4303-A90E-F97D0D75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0103-AAC5-436F-9580-04659B2D9013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787C-BF37-4EE6-A38B-6C94415A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60B8C-18BC-4715-AF7B-D9ADE41B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F87C-79B7-40DE-A753-F855F7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1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E2FF-E572-47B3-8870-6D359055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77D07-D632-4E85-8438-B2CE28E06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C0966-8554-43F8-98E5-A35DE82E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0103-AAC5-436F-9580-04659B2D9013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03E1-A99D-4E2C-ACD1-D9D0B88C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977B1-33F0-4155-968F-8D8D087D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F87C-79B7-40DE-A753-F855F7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6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2B60-75EA-4F40-A136-69F757B3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8114-62A3-43E4-84D8-79F6FEE98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6EB4C-E2F1-435D-BE1E-65D2F2EDD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91937-29FA-43C2-BB53-279AA4A3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0103-AAC5-436F-9580-04659B2D9013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FCF0A-E40A-4092-AAA9-D7F9CEACA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11948-4C23-4B8A-BE12-BC5390FC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F87C-79B7-40DE-A753-F855F7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34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BE43-E7E9-4EAB-A365-05F53F14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AAFC9-2588-47D5-A1AF-D196E08A6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5E2A22-B2ED-4A7C-BC23-9639E75DE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B5864-727E-4973-83EE-EA879D2AB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DBC08-9A02-4CB9-86B7-FD0030D14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1548D-FF7B-4CE0-97DF-7B9EE122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0103-AAC5-436F-9580-04659B2D9013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A4A2B-D7C5-426D-9032-18F92870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48908-1BE3-4BCC-84D2-1D2B7694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F87C-79B7-40DE-A753-F855F7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10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D7D5-F6D9-4994-B3B4-8B1F3ED1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172A1-F682-4207-A921-4FBE2A8F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0103-AAC5-436F-9580-04659B2D9013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91CE5-1707-4B89-B45D-C3001E98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02649-E1A2-4284-8214-98C45588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F87C-79B7-40DE-A753-F855F7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4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CCDD0-57C2-46C1-89E3-AF269B5C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0103-AAC5-436F-9580-04659B2D9013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06D3-9CC3-498A-9AC4-CE767442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BEAAF-658C-4F5C-9449-78887EAD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F87C-79B7-40DE-A753-F855F7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81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0778-28DD-4EB4-84C4-9A6D892A2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02E5D-BFFA-4F00-8588-5269468F3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4ECDD-5E4F-4137-987A-9CF28AC37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34EB6-A483-4FE7-A82D-ADB33CF71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0103-AAC5-436F-9580-04659B2D9013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742EF-7CF9-4442-810F-1B1216C3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E38BC-E89E-4EED-8949-B148FC52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F87C-79B7-40DE-A753-F855F7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780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4DAE5-F7A0-475C-A441-07E00681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319E6-9E07-4BB8-B4B8-9827868C7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CD06E-554A-43D7-9887-5E8CB0DDF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C07F7-0F12-41CA-B2C6-BD2AD4CD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F0103-AAC5-436F-9580-04659B2D9013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06D19-6576-472E-A149-493FDBC0D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4573-539B-4B05-998C-840F8B9F8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3F87C-79B7-40DE-A753-F855F7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4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5A8CF-E0BD-434D-9F81-136667A4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16B8A-4BDE-4C57-B3AB-8360F00EC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900CD-FFAF-423C-8F40-40C8EEAF2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F0103-AAC5-436F-9580-04659B2D9013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1469E-44B1-4C33-BB6B-E933CE87D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B8022-4AA1-491A-BD5A-0E48A35E4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3F87C-79B7-40DE-A753-F855F7FC41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44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82B8A6-8999-45C7-942D-8D15E152AD30}"/>
              </a:ext>
            </a:extLst>
          </p:cNvPr>
          <p:cNvSpPr/>
          <p:nvPr/>
        </p:nvSpPr>
        <p:spPr>
          <a:xfrm>
            <a:off x="492550" y="683442"/>
            <a:ext cx="5156461" cy="123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KPIS(</a:t>
            </a:r>
            <a:r>
              <a:rPr lang="en-US" dirty="0" err="1"/>
              <a:t>NetWorth</a:t>
            </a:r>
            <a:r>
              <a:rPr lang="en-US" dirty="0"/>
              <a:t>, INCOME, Saving and expense %)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BC7990-634F-4A10-9BB1-79A75C3ED725}"/>
              </a:ext>
            </a:extLst>
          </p:cNvPr>
          <p:cNvSpPr/>
          <p:nvPr/>
        </p:nvSpPr>
        <p:spPr>
          <a:xfrm>
            <a:off x="6096000" y="0"/>
            <a:ext cx="6096000" cy="5561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Timeline Selection (Years And Months)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A4930B-9B80-40A8-A722-E3743AC5EC74}"/>
              </a:ext>
            </a:extLst>
          </p:cNvPr>
          <p:cNvSpPr/>
          <p:nvPr/>
        </p:nvSpPr>
        <p:spPr>
          <a:xfrm>
            <a:off x="492550" y="2045617"/>
            <a:ext cx="5142321" cy="13103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Alltime</a:t>
            </a:r>
            <a:r>
              <a:rPr lang="en-US" dirty="0"/>
              <a:t>: KPIS (</a:t>
            </a:r>
            <a:r>
              <a:rPr lang="en-US" dirty="0" err="1"/>
              <a:t>NetWorth</a:t>
            </a:r>
            <a:r>
              <a:rPr lang="en-US" dirty="0"/>
              <a:t>, INCOME, Saving and expense %)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5F3E3-0032-4AA4-8D06-639E1739FF58}"/>
              </a:ext>
            </a:extLst>
          </p:cNvPr>
          <p:cNvSpPr/>
          <p:nvPr/>
        </p:nvSpPr>
        <p:spPr>
          <a:xfrm>
            <a:off x="478409" y="2356"/>
            <a:ext cx="5156462" cy="5561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Main Title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8D4498-00C6-4FA5-B071-FCBB61B51145}"/>
              </a:ext>
            </a:extLst>
          </p:cNvPr>
          <p:cNvSpPr/>
          <p:nvPr/>
        </p:nvSpPr>
        <p:spPr>
          <a:xfrm>
            <a:off x="612742" y="3799002"/>
            <a:ext cx="2450969" cy="28563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Expense breakdown %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56E8D1-1D28-47A9-98EC-F9BCA53D5C94}"/>
              </a:ext>
            </a:extLst>
          </p:cNvPr>
          <p:cNvSpPr/>
          <p:nvPr/>
        </p:nvSpPr>
        <p:spPr>
          <a:xfrm>
            <a:off x="3244391" y="3799002"/>
            <a:ext cx="2450969" cy="28563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Saving breakdown %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AAB06-FB85-446E-A4E2-814718F00081}"/>
              </a:ext>
            </a:extLst>
          </p:cNvPr>
          <p:cNvSpPr/>
          <p:nvPr/>
        </p:nvSpPr>
        <p:spPr>
          <a:xfrm>
            <a:off x="6278252" y="683442"/>
            <a:ext cx="5646655" cy="2597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Expense % , Savings % with change in income MOM %</a:t>
            </a: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5A550-3980-455D-82B8-ACA0F7F19544}"/>
              </a:ext>
            </a:extLst>
          </p:cNvPr>
          <p:cNvSpPr/>
          <p:nvPr/>
        </p:nvSpPr>
        <p:spPr>
          <a:xfrm>
            <a:off x="6259398" y="3799002"/>
            <a:ext cx="5646655" cy="25970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Detailed Statement</a:t>
            </a:r>
            <a:endParaRPr lang="en-IN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07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50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 KAT</dc:creator>
  <cp:lastModifiedBy>KIT KAT</cp:lastModifiedBy>
  <cp:revision>5</cp:revision>
  <dcterms:created xsi:type="dcterms:W3CDTF">2025-02-19T09:25:33Z</dcterms:created>
  <dcterms:modified xsi:type="dcterms:W3CDTF">2025-02-19T15:14:05Z</dcterms:modified>
</cp:coreProperties>
</file>