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718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B1B604-54F7-4B87-92B8-F3D45CC3500F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1EDE811-23AE-456D-8923-5883D648F7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441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by:Abu</a:t>
            </a:r>
            <a:r>
              <a:rPr lang="en-US" dirty="0" smtClean="0"/>
              <a:t> Ashraf</a:t>
            </a:r>
          </a:p>
          <a:p>
            <a:r>
              <a:rPr lang="en-US" dirty="0" err="1" smtClean="0"/>
              <a:t>Mahir</a:t>
            </a:r>
            <a:r>
              <a:rPr lang="en-US" dirty="0" smtClean="0"/>
              <a:t> Ahmed</a:t>
            </a:r>
          </a:p>
          <a:p>
            <a:r>
              <a:rPr lang="en-US" dirty="0" err="1" smtClean="0"/>
              <a:t>Aurnab</a:t>
            </a:r>
            <a:r>
              <a:rPr lang="en-US" dirty="0" smtClean="0"/>
              <a:t> Das</a:t>
            </a:r>
          </a:p>
          <a:p>
            <a:r>
              <a:rPr lang="en-US" dirty="0" err="1" smtClean="0"/>
              <a:t>Mozammel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 smtClean="0"/>
          </a:p>
          <a:p>
            <a:r>
              <a:rPr lang="en-US" dirty="0" err="1" smtClean="0"/>
              <a:t>Arman</a:t>
            </a:r>
            <a:r>
              <a:rPr lang="en-US" dirty="0" smtClean="0"/>
              <a:t> </a:t>
            </a:r>
            <a:r>
              <a:rPr lang="en-US" dirty="0" err="1" smtClean="0"/>
              <a:t>Shanto</a:t>
            </a:r>
            <a:endParaRPr lang="en-US" dirty="0" smtClean="0"/>
          </a:p>
          <a:p>
            <a:r>
              <a:rPr lang="en-US" dirty="0" err="1" smtClean="0"/>
              <a:t>Probal</a:t>
            </a:r>
            <a:r>
              <a:rPr lang="en-US" dirty="0" smtClean="0"/>
              <a:t> </a:t>
            </a:r>
            <a:r>
              <a:rPr lang="en-US" dirty="0" err="1" smtClean="0"/>
              <a:t>Shutradhar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526" y="496934"/>
            <a:ext cx="6890074" cy="87466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Algerian" pitchFamily="82" charset="0"/>
              </a:rPr>
              <a:t>Tutor </a:t>
            </a:r>
            <a:r>
              <a:rPr lang="en-US" dirty="0" smtClean="0">
                <a:latin typeface="Algerian" pitchFamily="82" charset="0"/>
              </a:rPr>
              <a:t>Finder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64232"/>
            <a:ext cx="31718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Requirements</a:t>
            </a:r>
          </a:p>
          <a:p>
            <a:r>
              <a:rPr lang="en-US" b="1" dirty="0" smtClean="0"/>
              <a:t>Safety Requirements</a:t>
            </a:r>
          </a:p>
          <a:p>
            <a:r>
              <a:rPr lang="en-US" b="1" dirty="0" smtClean="0"/>
              <a:t>Security Requirements</a:t>
            </a:r>
          </a:p>
          <a:p>
            <a:r>
              <a:rPr lang="en-US" b="1" dirty="0" smtClean="0"/>
              <a:t>Software Quality Attributes</a:t>
            </a:r>
          </a:p>
          <a:p>
            <a:r>
              <a:rPr lang="en-US" b="1" dirty="0" smtClean="0"/>
              <a:t>Business Rules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</a:t>
            </a:r>
            <a:r>
              <a:rPr lang="en-US" sz="3600" u="sng" dirty="0" smtClean="0">
                <a:latin typeface="Algerian" pitchFamily="82" charset="0"/>
              </a:rPr>
              <a:t>Other non-functional features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itchFamily="82" charset="0"/>
              </a:rPr>
              <a:t> </a:t>
            </a:r>
            <a:r>
              <a:rPr lang="en-US" sz="3600" dirty="0" smtClean="0">
                <a:latin typeface="Algerian" pitchFamily="82" charset="0"/>
              </a:rPr>
              <a:t>                                </a:t>
            </a:r>
            <a:r>
              <a:rPr lang="en-US" sz="3600" u="sng" dirty="0" smtClean="0">
                <a:latin typeface="Algerian" pitchFamily="82" charset="0"/>
              </a:rPr>
              <a:t>UI Diagram</a:t>
            </a:r>
            <a:endParaRPr lang="en-US" sz="3600" u="sng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5263"/>
            <a:ext cx="8839200" cy="5970337"/>
          </a:xfrm>
        </p:spPr>
      </p:pic>
    </p:spTree>
    <p:extLst>
      <p:ext uri="{BB962C8B-B14F-4D97-AF65-F5344CB8AC3E}">
        <p14:creationId xmlns:p14="http://schemas.microsoft.com/office/powerpoint/2010/main" val="16178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943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 </a:t>
            </a:r>
            <a:r>
              <a:rPr lang="en-US" sz="3600" dirty="0" smtClean="0">
                <a:latin typeface="Algerian" pitchFamily="82" charset="0"/>
              </a:rPr>
              <a:t>                         </a:t>
            </a:r>
            <a:r>
              <a:rPr lang="en-US" sz="3600" u="sng" dirty="0" smtClean="0">
                <a:latin typeface="Algerian" pitchFamily="82" charset="0"/>
              </a:rPr>
              <a:t>ER Diagra</a:t>
            </a:r>
            <a:r>
              <a:rPr lang="en-US" sz="3600" u="sng" dirty="0">
                <a:latin typeface="Algerian" pitchFamily="8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519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Making easy inroads for students and tutors to fulfill their requirements regarding all possible scenarios.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Easily accessible and user friendly in terms of service.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Easiest way possible to take initial to find the collaboration.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        </a:t>
            </a:r>
            <a:r>
              <a:rPr lang="en-US" sz="3600" u="sng" dirty="0" smtClean="0">
                <a:latin typeface="Algerian" pitchFamily="82" charset="0"/>
              </a:rPr>
              <a:t>conclusion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305800" cy="1981200"/>
          </a:xfrm>
        </p:spPr>
        <p:txBody>
          <a:bodyPr/>
          <a:lstStyle/>
          <a:p>
            <a:r>
              <a:rPr sz="960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Tutor finder is  a  </a:t>
            </a:r>
            <a:r>
              <a:rPr lang="en-US" sz="2400" dirty="0">
                <a:latin typeface="Calibri" pitchFamily="34" charset="0"/>
              </a:rPr>
              <a:t>W</a:t>
            </a:r>
            <a:r>
              <a:rPr lang="en-US" sz="2400" dirty="0" smtClean="0">
                <a:latin typeface="Calibri" pitchFamily="34" charset="0"/>
              </a:rPr>
              <a:t>eb App which  </a:t>
            </a:r>
            <a:r>
              <a:rPr lang="en-US" sz="2400" dirty="0" smtClean="0">
                <a:latin typeface="Calibri" pitchFamily="34" charset="0"/>
              </a:rPr>
              <a:t>will provide easy and affordable platform for tutors and students  to seek  preferable  match  according to their requirements 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                     </a:t>
            </a:r>
            <a:r>
              <a:rPr lang="en-US" sz="3600" u="sng" dirty="0" smtClean="0">
                <a:latin typeface="Algerian" pitchFamily="82" charset="0"/>
              </a:rPr>
              <a:t>introduction</a:t>
            </a:r>
            <a:endParaRPr lang="en-US" sz="3600" u="sng" dirty="0">
              <a:latin typeface="Algerian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95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533400"/>
            <a:ext cx="2895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                            </a:t>
            </a:r>
            <a:r>
              <a:rPr lang="en-US" sz="3600" u="sng" dirty="0" smtClean="0">
                <a:latin typeface="Algerian" pitchFamily="82" charset="0"/>
              </a:rPr>
              <a:t>purpose</a:t>
            </a:r>
            <a:endParaRPr lang="en-US" sz="3600" u="sng" dirty="0">
              <a:latin typeface="Algerian" pitchFamily="82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3797"/>
          <a:stretch>
            <a:fillRect/>
          </a:stretch>
        </p:blipFill>
        <p:spPr>
          <a:xfrm>
            <a:off x="457200" y="457200"/>
            <a:ext cx="4495800" cy="58674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410200" y="1600200"/>
            <a:ext cx="3276600" cy="4419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The purpose is to deliver competent podium both for students and tutors.</a:t>
            </a: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     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Rich collection of eligible and resourceful </a:t>
            </a:r>
            <a:r>
              <a:rPr lang="en-US" sz="2400" dirty="0" smtClean="0">
                <a:latin typeface="Calibri" pitchFamily="34" charset="0"/>
              </a:rPr>
              <a:t>tutors </a:t>
            </a:r>
            <a:r>
              <a:rPr lang="en-US" sz="2400" dirty="0" smtClean="0">
                <a:latin typeface="Calibri" pitchFamily="34" charset="0"/>
              </a:rPr>
              <a:t>for </a:t>
            </a:r>
            <a:r>
              <a:rPr lang="en-US" sz="2400" dirty="0" smtClean="0">
                <a:latin typeface="Calibri" pitchFamily="34" charset="0"/>
              </a:rPr>
              <a:t>student  </a:t>
            </a:r>
            <a:r>
              <a:rPr lang="en-US" sz="2400" dirty="0" smtClean="0">
                <a:latin typeface="Calibri" pitchFamily="34" charset="0"/>
              </a:rPr>
              <a:t>which is difficult to find .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Help student-tutor </a:t>
            </a:r>
            <a:r>
              <a:rPr lang="en-US" sz="2400" dirty="0" smtClean="0">
                <a:latin typeface="Calibri" pitchFamily="34" charset="0"/>
              </a:rPr>
              <a:t>relation and </a:t>
            </a:r>
            <a:r>
              <a:rPr lang="en-US" sz="2400" dirty="0" smtClean="0">
                <a:latin typeface="Calibri" pitchFamily="34" charset="0"/>
              </a:rPr>
              <a:t>tutors </a:t>
            </a:r>
            <a:r>
              <a:rPr lang="en-US" sz="2400" dirty="0" smtClean="0">
                <a:latin typeface="Calibri" pitchFamily="34" charset="0"/>
              </a:rPr>
              <a:t>to get job easily.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Calibri" pitchFamily="34" charset="0"/>
              </a:rPr>
              <a:t>E</a:t>
            </a:r>
            <a:r>
              <a:rPr lang="en-US" sz="2400" dirty="0" smtClean="0">
                <a:latin typeface="Calibri" pitchFamily="34" charset="0"/>
              </a:rPr>
              <a:t>veryone use the </a:t>
            </a:r>
            <a:r>
              <a:rPr lang="en-US" sz="2400" dirty="0" smtClean="0">
                <a:latin typeface="Calibri" pitchFamily="34" charset="0"/>
              </a:rPr>
              <a:t>conventional way to find tutor or  student, now competently through this service search is easy and efficient.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Guardians will be able to evaluate tutor’s academic and </a:t>
            </a:r>
            <a:r>
              <a:rPr lang="en-US" sz="2400" dirty="0" smtClean="0">
                <a:latin typeface="Calibri" pitchFamily="34" charset="0"/>
              </a:rPr>
              <a:t>their performance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</a:rPr>
              <a:t>Location will help to </a:t>
            </a:r>
            <a:r>
              <a:rPr lang="en-US" sz="2400" dirty="0" smtClean="0">
                <a:latin typeface="Calibri" pitchFamily="34" charset="0"/>
              </a:rPr>
              <a:t>customize search between student and teacher.</a:t>
            </a:r>
            <a:endParaRPr lang="en-US" sz="24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     </a:t>
            </a:r>
            <a:r>
              <a:rPr lang="en-US" sz="3600" u="sng" dirty="0" smtClean="0">
                <a:latin typeface="Algerian" pitchFamily="82" charset="0"/>
              </a:rPr>
              <a:t>Project scope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Student’s detail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</a:rPr>
              <a:t>          </a:t>
            </a:r>
            <a:r>
              <a:rPr lang="en-US" sz="2400" dirty="0">
                <a:latin typeface="Calibri" pitchFamily="34" charset="0"/>
              </a:rPr>
              <a:t>S</a:t>
            </a:r>
            <a:r>
              <a:rPr lang="en-US" sz="2400" dirty="0" smtClean="0">
                <a:latin typeface="Calibri" pitchFamily="34" charset="0"/>
              </a:rPr>
              <a:t>tores information  </a:t>
            </a:r>
            <a:r>
              <a:rPr lang="en-US" sz="2400" dirty="0" smtClean="0">
                <a:latin typeface="Calibri" pitchFamily="34" charset="0"/>
              </a:rPr>
              <a:t>of a student. Student can communicate with desired tutor.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Tutor’s detail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          It contains tutors academic excellence and experience and </a:t>
            </a:r>
            <a:r>
              <a:rPr lang="en-US" sz="2400" dirty="0" smtClean="0">
                <a:latin typeface="Calibri" pitchFamily="34" charset="0"/>
              </a:rPr>
              <a:t>detail. Communicate is easily done with </a:t>
            </a:r>
            <a:r>
              <a:rPr lang="en-US" sz="2400" dirty="0" smtClean="0">
                <a:latin typeface="Calibri" pitchFamily="34" charset="0"/>
              </a:rPr>
              <a:t>tutor </a:t>
            </a:r>
            <a:r>
              <a:rPr lang="en-US" sz="2400" dirty="0" smtClean="0">
                <a:latin typeface="Calibri" pitchFamily="34" charset="0"/>
              </a:rPr>
              <a:t>.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</a:t>
            </a:r>
            <a:r>
              <a:rPr lang="en-US" sz="3600" u="sng" dirty="0" smtClean="0">
                <a:latin typeface="Algerian" pitchFamily="82" charset="0"/>
              </a:rPr>
              <a:t>Overall description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User interface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Front End: HTML, CSS, </a:t>
            </a:r>
            <a:r>
              <a:rPr lang="en-US" sz="2400" dirty="0" err="1" smtClean="0">
                <a:latin typeface="Calibri" pitchFamily="34" charset="0"/>
              </a:rPr>
              <a:t>Javascript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Back End: </a:t>
            </a:r>
            <a:r>
              <a:rPr lang="en-US" sz="2400" dirty="0" err="1" smtClean="0">
                <a:latin typeface="Calibri" pitchFamily="34" charset="0"/>
              </a:rPr>
              <a:t>Mysql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Php</a:t>
            </a:r>
            <a:endParaRPr lang="en-US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Laravel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framework</a:t>
            </a:r>
            <a:endParaRPr lang="en-US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Hardware interface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Mobile </a:t>
            </a:r>
            <a:endParaRPr lang="en-US" sz="24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Browser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     </a:t>
            </a:r>
            <a:r>
              <a:rPr lang="en-US" sz="3600" u="sng" dirty="0" smtClean="0">
                <a:latin typeface="Algerian" pitchFamily="82" charset="0"/>
              </a:rPr>
              <a:t>requirements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2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Home page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       Two options to choose from “Teacher” or “Student”</a:t>
            </a:r>
            <a:endParaRPr lang="en-US" sz="2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Sign in</a:t>
            </a: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          User signs in using email and password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Sign up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         </a:t>
            </a:r>
            <a:r>
              <a:rPr lang="en-US" sz="2400" dirty="0" smtClean="0">
                <a:latin typeface="Calibri" pitchFamily="34" charset="0"/>
              </a:rPr>
              <a:t>   A </a:t>
            </a:r>
            <a:r>
              <a:rPr lang="en-US" sz="2400" dirty="0">
                <a:latin typeface="Calibri" pitchFamily="34" charset="0"/>
              </a:rPr>
              <a:t>signup option is also available if the user is new or don’t have an account. 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</a:t>
            </a:r>
            <a:r>
              <a:rPr lang="en-US" sz="3600" u="sng" dirty="0" smtClean="0">
                <a:latin typeface="Algerian" pitchFamily="82" charset="0"/>
              </a:rPr>
              <a:t>System feature </a:t>
            </a:r>
            <a:r>
              <a:rPr lang="en-US" sz="2400" u="sng" dirty="0" smtClean="0">
                <a:latin typeface="Calibri" pitchFamily="34" charset="0"/>
              </a:rPr>
              <a:t>(contd.)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Profile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           </a:t>
            </a:r>
            <a:r>
              <a:rPr lang="en-US" sz="2400" dirty="0" smtClean="0">
                <a:latin typeface="Calibri" pitchFamily="34" charset="0"/>
              </a:rPr>
              <a:t>In </a:t>
            </a:r>
            <a:r>
              <a:rPr lang="en-US" sz="2400" dirty="0">
                <a:latin typeface="Calibri" pitchFamily="34" charset="0"/>
              </a:rPr>
              <a:t>the profile, all the information given by the user will be shown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Status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           </a:t>
            </a:r>
            <a:r>
              <a:rPr lang="en-US" sz="2400" dirty="0" smtClean="0">
                <a:latin typeface="Calibri" pitchFamily="34" charset="0"/>
              </a:rPr>
              <a:t>In </a:t>
            </a:r>
            <a:r>
              <a:rPr lang="en-US" sz="2400" dirty="0">
                <a:latin typeface="Calibri" pitchFamily="34" charset="0"/>
              </a:rPr>
              <a:t>this panel, how many students the teacher is teaching is shown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Search option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              User sets a list of option which then is searched in the </a:t>
            </a:r>
            <a:r>
              <a:rPr lang="en-US" sz="2400" dirty="0" smtClean="0">
                <a:latin typeface="Calibri" pitchFamily="34" charset="0"/>
              </a:rPr>
              <a:t>database.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  </a:t>
            </a:r>
            <a:r>
              <a:rPr lang="en-US" sz="3600" u="sng" dirty="0" smtClean="0">
                <a:latin typeface="Algerian" pitchFamily="82" charset="0"/>
              </a:rPr>
              <a:t>System feature</a:t>
            </a:r>
            <a:r>
              <a:rPr lang="en-US" sz="2400" u="sng" dirty="0" smtClean="0">
                <a:latin typeface="Algerian" pitchFamily="82" charset="0"/>
              </a:rPr>
              <a:t>(</a:t>
            </a:r>
            <a:r>
              <a:rPr lang="en-US" sz="2400" u="sng" dirty="0" smtClean="0">
                <a:latin typeface="Calibri" pitchFamily="34" charset="0"/>
              </a:rPr>
              <a:t>contd.)</a:t>
            </a:r>
            <a:endParaRPr lang="en-US" sz="36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lgerian" pitchFamily="82" charset="0"/>
              </a:rPr>
              <a:t>                  </a:t>
            </a:r>
            <a:r>
              <a:rPr lang="en-US" sz="3600" u="sng" dirty="0" smtClean="0">
                <a:latin typeface="Algerian" pitchFamily="82" charset="0"/>
              </a:rPr>
              <a:t>System feature</a:t>
            </a:r>
            <a:r>
              <a:rPr lang="en-US" sz="2400" u="sng" dirty="0" smtClean="0">
                <a:latin typeface="Calibri" pitchFamily="34" charset="0"/>
              </a:rPr>
              <a:t>(contd.)</a:t>
            </a:r>
            <a:endParaRPr lang="en-US" sz="3600" u="sng" dirty="0">
              <a:latin typeface="Algerian" pitchFamily="82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3797"/>
          <a:stretch>
            <a:fillRect/>
          </a:stretch>
        </p:blipFill>
        <p:spPr>
          <a:xfrm>
            <a:off x="152400" y="609600"/>
            <a:ext cx="5029200" cy="4724400"/>
          </a:xfrm>
        </p:spPr>
      </p:pic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5943600" y="1600200"/>
            <a:ext cx="2743200" cy="4419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Search result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</a:rPr>
              <a:t>         </a:t>
            </a:r>
            <a:r>
              <a:rPr lang="en-US" sz="2400" dirty="0">
                <a:latin typeface="Calibri" pitchFamily="34" charset="0"/>
              </a:rPr>
              <a:t>After matching the database, the most eligible students are displayed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libri" pitchFamily="34" charset="0"/>
              </a:rPr>
              <a:t>Settings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</a:rPr>
              <a:t>          </a:t>
            </a:r>
            <a:r>
              <a:rPr lang="en-US" sz="2400" dirty="0">
                <a:latin typeface="Calibri" pitchFamily="34" charset="0"/>
              </a:rPr>
              <a:t>User can edit personal information and reset </a:t>
            </a:r>
            <a:r>
              <a:rPr lang="en-US" sz="2400" dirty="0" smtClean="0">
                <a:latin typeface="Calibri" pitchFamily="34" charset="0"/>
              </a:rPr>
              <a:t>password.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300</TotalTime>
  <Words>392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Constantia</vt:lpstr>
      <vt:lpstr>Wingdings</vt:lpstr>
      <vt:lpstr>Wingdings 2</vt:lpstr>
      <vt:lpstr>Paper</vt:lpstr>
      <vt:lpstr>Tutor Finder</vt:lpstr>
      <vt:lpstr>                     introduction</vt:lpstr>
      <vt:lpstr>                            purpose</vt:lpstr>
      <vt:lpstr>                       Project scope</vt:lpstr>
      <vt:lpstr>                  Overall description</vt:lpstr>
      <vt:lpstr>                       requirements</vt:lpstr>
      <vt:lpstr>                  System feature (contd.)</vt:lpstr>
      <vt:lpstr>                    System feature(contd.)</vt:lpstr>
      <vt:lpstr>                  System feature(contd.)</vt:lpstr>
      <vt:lpstr>    Other non-functional features</vt:lpstr>
      <vt:lpstr>                                 UI Diagram</vt:lpstr>
      <vt:lpstr>                          ER Diagram</vt:lpstr>
      <vt:lpstr>                         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Administrator</cp:lastModifiedBy>
  <cp:revision>36</cp:revision>
  <dcterms:created xsi:type="dcterms:W3CDTF">2017-10-10T07:51:33Z</dcterms:created>
  <dcterms:modified xsi:type="dcterms:W3CDTF">2017-10-11T05:29:49Z</dcterms:modified>
</cp:coreProperties>
</file>