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8" r:id="rId2"/>
    <p:sldId id="257" r:id="rId3"/>
    <p:sldId id="260" r:id="rId4"/>
    <p:sldId id="261" r:id="rId5"/>
    <p:sldId id="262" r:id="rId6"/>
    <p:sldId id="263" r:id="rId7"/>
    <p:sldId id="264" r:id="rId8"/>
    <p:sldId id="266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509B-9CC3-4D34-A16E-B90654C613E7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B263-FF67-4171-AC24-ADCBCAB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0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509B-9CC3-4D34-A16E-B90654C613E7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B263-FF67-4171-AC24-ADCBCAB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3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509B-9CC3-4D34-A16E-B90654C613E7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B263-FF67-4171-AC24-ADCBCAB7AF4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4456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509B-9CC3-4D34-A16E-B90654C613E7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B263-FF67-4171-AC24-ADCBCAB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89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509B-9CC3-4D34-A16E-B90654C613E7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B263-FF67-4171-AC24-ADCBCAB7AF4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7344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509B-9CC3-4D34-A16E-B90654C613E7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B263-FF67-4171-AC24-ADCBCAB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77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509B-9CC3-4D34-A16E-B90654C613E7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B263-FF67-4171-AC24-ADCBCAB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56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509B-9CC3-4D34-A16E-B90654C613E7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B263-FF67-4171-AC24-ADCBCAB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0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509B-9CC3-4D34-A16E-B90654C613E7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B263-FF67-4171-AC24-ADCBCAB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8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509B-9CC3-4D34-A16E-B90654C613E7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B263-FF67-4171-AC24-ADCBCAB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49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509B-9CC3-4D34-A16E-B90654C613E7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B263-FF67-4171-AC24-ADCBCAB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7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509B-9CC3-4D34-A16E-B90654C613E7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B263-FF67-4171-AC24-ADCBCAB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1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509B-9CC3-4D34-A16E-B90654C613E7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B263-FF67-4171-AC24-ADCBCAB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5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509B-9CC3-4D34-A16E-B90654C613E7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B263-FF67-4171-AC24-ADCBCAB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4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509B-9CC3-4D34-A16E-B90654C613E7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B263-FF67-4171-AC24-ADCBCAB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5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509B-9CC3-4D34-A16E-B90654C613E7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B263-FF67-4171-AC24-ADCBCAB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2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8509B-9CC3-4D34-A16E-B90654C613E7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30B263-FF67-4171-AC24-ADCBCAB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1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807" y="2660073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		     we are </a:t>
            </a:r>
            <a:r>
              <a:rPr lang="en-US" sz="6600" dirty="0" smtClean="0"/>
              <a:t>“</a:t>
            </a:r>
            <a:r>
              <a:rPr lang="en-US" sz="7200" b="1" dirty="0" smtClean="0"/>
              <a:t>TEAM 4”</a:t>
            </a:r>
            <a:endParaRPr lang="en-US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776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/>
              <a:t>What is ForCam?</a:t>
            </a:r>
            <a:endParaRPr lang="en-US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115" y="2645498"/>
            <a:ext cx="8596668" cy="3880773"/>
          </a:xfrm>
        </p:spPr>
        <p:txBody>
          <a:bodyPr>
            <a:normAutofit/>
          </a:bodyPr>
          <a:lstStyle/>
          <a:p>
            <a:r>
              <a:rPr lang="en-US" sz="3600" dirty="0"/>
              <a:t> </a:t>
            </a:r>
            <a:r>
              <a:rPr lang="en-US" sz="3600" dirty="0" smtClean="0"/>
              <a:t>Security and Surveillance System</a:t>
            </a:r>
          </a:p>
          <a:p>
            <a:pPr marL="0" indent="0">
              <a:buNone/>
            </a:pPr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3254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/>
              <a:t>FEATURES</a:t>
            </a:r>
            <a:endParaRPr lang="en-US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8388" y="2188298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FIP</a:t>
            </a:r>
          </a:p>
          <a:p>
            <a:r>
              <a:rPr lang="en-US" sz="3200" dirty="0" smtClean="0"/>
              <a:t>Admin only control</a:t>
            </a:r>
          </a:p>
          <a:p>
            <a:r>
              <a:rPr lang="en-US" sz="3200" dirty="0" smtClean="0"/>
              <a:t>AI</a:t>
            </a:r>
          </a:p>
          <a:p>
            <a:r>
              <a:rPr lang="en-US" sz="3200" dirty="0" smtClean="0"/>
              <a:t>Alerts</a:t>
            </a:r>
          </a:p>
        </p:txBody>
      </p:sp>
    </p:spTree>
    <p:extLst>
      <p:ext uri="{BB962C8B-B14F-4D97-AF65-F5344CB8AC3E}">
        <p14:creationId xmlns:p14="http://schemas.microsoft.com/office/powerpoint/2010/main" val="1219672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/>
              <a:t>PLATFORMS</a:t>
            </a:r>
            <a:endParaRPr lang="en-US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 Android</a:t>
            </a:r>
            <a:endParaRPr lang="en-US" sz="4000" dirty="0" smtClean="0"/>
          </a:p>
          <a:p>
            <a:r>
              <a:rPr lang="en-US" sz="4000" dirty="0"/>
              <a:t> </a:t>
            </a:r>
            <a:r>
              <a:rPr lang="en-US" sz="4000" dirty="0" smtClean="0"/>
              <a:t>Laptop with Internet connectivity</a:t>
            </a:r>
            <a:endParaRPr lang="en-US" sz="4800" dirty="0"/>
          </a:p>
          <a:p>
            <a:pPr marL="0" indent="0">
              <a:buNone/>
            </a:pP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1436557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FUNCTIONS</a:t>
            </a:r>
            <a:endParaRPr lang="en-US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188" y="2493098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Surveil</a:t>
            </a:r>
          </a:p>
          <a:p>
            <a:r>
              <a:rPr lang="en-US" sz="2800" dirty="0" smtClean="0"/>
              <a:t>Look for intruders</a:t>
            </a:r>
          </a:p>
          <a:p>
            <a:r>
              <a:rPr lang="en-US" sz="2800" dirty="0" smtClean="0"/>
              <a:t>Alert the user</a:t>
            </a:r>
          </a:p>
        </p:txBody>
      </p:sp>
    </p:spTree>
    <p:extLst>
      <p:ext uri="{BB962C8B-B14F-4D97-AF65-F5344CB8AC3E}">
        <p14:creationId xmlns:p14="http://schemas.microsoft.com/office/powerpoint/2010/main" val="119682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User Interface </a:t>
            </a:r>
            <a:endParaRPr lang="en-US" sz="5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063" y="1596788"/>
            <a:ext cx="6141491" cy="49677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83025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Once you log in….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346" y="2160588"/>
            <a:ext cx="6182436" cy="451168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782312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Google’s Material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382" y="2160588"/>
            <a:ext cx="5445457" cy="44039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96072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FOR YOUR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304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42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       we are “TEAM 4”</vt:lpstr>
      <vt:lpstr>What is ForCam?</vt:lpstr>
      <vt:lpstr>FEATURES</vt:lpstr>
      <vt:lpstr>PLATFORMS</vt:lpstr>
      <vt:lpstr>FUNCTIONS</vt:lpstr>
      <vt:lpstr>User Interface </vt:lpstr>
      <vt:lpstr>Once you log in….</vt:lpstr>
      <vt:lpstr>Google’s Material Design</vt:lpstr>
      <vt:lpstr>THANK YOU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ForCam Security</dc:title>
  <dc:creator>Windows User</dc:creator>
  <cp:lastModifiedBy>Shahidul Haq Shetu</cp:lastModifiedBy>
  <cp:revision>12</cp:revision>
  <dcterms:created xsi:type="dcterms:W3CDTF">2017-10-10T18:26:11Z</dcterms:created>
  <dcterms:modified xsi:type="dcterms:W3CDTF">2017-10-10T19:29:08Z</dcterms:modified>
</cp:coreProperties>
</file>