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9AAA-77A7-45AB-8820-FD4FD8A0CE60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BA88-A25F-41F5-B831-4A138389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6246-9A89-4820-AD07-E95BD31E703A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946C-2246-41B3-9FF5-FADB7DD5DF43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56F6-E434-4277-BF35-B45A1BC8A019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09E2-23BD-426C-8FE3-5663DEC7D48B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DFED-C58C-48D3-8B7E-DFC634290CA1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CB80-6C7A-4CF0-A43E-6CA70C6A4A1F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5147-BBAB-49AA-AA20-634435F4E428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2251-08C1-4D53-8AF5-C145C9F802B5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C6F1-5F1C-4DBA-ACE8-93FBE3A1138A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2937-936D-4FFB-A00B-9F14A213277F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766E-D6FF-4CA0-A1CE-D760435A1469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477-FAA1-4978-BFA7-9167BB381981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8B2B-8F14-4F5B-9324-A1B5B43507BB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57F4-EF5C-4254-AB6D-3B7299C1DE5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1546-E97A-4888-83FB-D45438BC6561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4A50-A5CB-4468-82CD-0E78E7D4ADD5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D005-B226-47AE-9807-5DF368DC362B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497" y="1759131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Team Name : </a:t>
            </a:r>
            <a:r>
              <a:rPr lang="en-US" sz="3200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SUST_CodeSmell</a:t>
            </a:r>
            <a:endParaRPr lang="en-US" sz="32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App Name: </a:t>
            </a:r>
            <a:r>
              <a:rPr lang="en-US" sz="2400" b="1" dirty="0" err="1" smtClean="0">
                <a:solidFill>
                  <a:srgbClr val="0070C0"/>
                </a:solidFill>
              </a:rPr>
              <a:t>ISkool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Team members :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1.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Koushik</a:t>
            </a: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S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arker</a:t>
            </a: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S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eemanto</a:t>
            </a:r>
            <a:endParaRPr lang="en-US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2.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Badrudduza</a:t>
            </a: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Ahmed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Fahim</a:t>
            </a:r>
            <a:endParaRPr lang="en-US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3.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Partha</a:t>
            </a: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Protim</a:t>
            </a: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Paul</a:t>
            </a:r>
          </a:p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4.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Jarin</a:t>
            </a: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Tasnim</a:t>
            </a:r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Rafa</a:t>
            </a:r>
            <a:endParaRPr lang="en-US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2559-C88D-4975-94D6-BC2848284F28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861612" cy="72571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Challenge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52365" cy="3777622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The challenge is to build a system to provide </a:t>
            </a:r>
            <a:r>
              <a:rPr lang="en-GB" dirty="0">
                <a:latin typeface="Arial Rounded MT Bold" panose="020F0704030504030204" pitchFamily="34" charset="0"/>
              </a:rPr>
              <a:t>real-time information on students’ attendance and performance, information that is critical for the management to design interventions to ensure quality and effective </a:t>
            </a:r>
            <a:r>
              <a:rPr lang="en-GB" dirty="0" smtClean="0">
                <a:latin typeface="Arial Rounded MT Bold" panose="020F0704030504030204" pitchFamily="34" charset="0"/>
              </a:rPr>
              <a:t>use of time.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 smtClean="0">
                <a:latin typeface="Arial Rounded MT Bold" panose="020F0704030504030204" pitchFamily="34" charset="0"/>
              </a:rPr>
              <a:t>Have to maintain consistent flow of data.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Have to create an efficient attendance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1A73-CF7F-45BB-9557-C2B52993A01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861612" cy="72571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Features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852365" cy="3777622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Cross Platform for different management (Web, Android)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Face recognition system for students’ attendance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All level of data management and data consistency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Continuous flow of real time data through different level management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Dashboard system for all level of management.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Performance analysis of a school.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Performance analysis of individual students.</a:t>
            </a:r>
          </a:p>
          <a:p>
            <a:r>
              <a:rPr lang="en-GB" dirty="0" smtClean="0">
                <a:latin typeface="Arial Rounded MT Bold" panose="020F0704030504030204" pitchFamily="34" charset="0"/>
              </a:rPr>
              <a:t>Problem identification from different level of management</a:t>
            </a:r>
          </a:p>
          <a:p>
            <a:endParaRPr lang="en-GB" dirty="0" smtClean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1A73-CF7F-45BB-9557-C2B52993A01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861612" cy="72571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FLOW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1A73-CF7F-45BB-9557-C2B52993A01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440335"/>
            <a:ext cx="65817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83" y="607484"/>
            <a:ext cx="6333360" cy="72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Features to be implemented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247" y="1609725"/>
            <a:ext cx="7852365" cy="3777622"/>
          </a:xfrm>
        </p:spPr>
        <p:txBody>
          <a:bodyPr/>
          <a:lstStyle/>
          <a:p>
            <a:r>
              <a:rPr lang="en-GB" sz="2400" dirty="0" smtClean="0">
                <a:latin typeface="Arial Rounded MT Bold" panose="020F0704030504030204" pitchFamily="34" charset="0"/>
              </a:rPr>
              <a:t>Offline face recognition and attendance generation through message service.</a:t>
            </a:r>
          </a:p>
          <a:p>
            <a:r>
              <a:rPr lang="en-GB" sz="2400" dirty="0" smtClean="0">
                <a:latin typeface="Arial Rounded MT Bold" panose="020F0704030504030204" pitchFamily="34" charset="0"/>
              </a:rPr>
              <a:t>An AI system will be implemented for teachers which will mark problem of school and grade school according to various parameter &amp; provide a decision by talking to the teachers</a:t>
            </a:r>
            <a:r>
              <a:rPr lang="en-GB" dirty="0" smtClean="0"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1A73-CF7F-45BB-9557-C2B52993A01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247" y="1609725"/>
            <a:ext cx="7852365" cy="3777622"/>
          </a:xfrm>
        </p:spPr>
        <p:txBody>
          <a:bodyPr/>
          <a:lstStyle/>
          <a:p>
            <a:pPr marL="0" indent="0">
              <a:buNone/>
            </a:pPr>
            <a:endParaRPr lang="en-GB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 Rounded MT Bold" panose="020F0704030504030204" pitchFamily="34" charset="0"/>
              </a:rPr>
              <a:t>	</a:t>
            </a:r>
            <a:r>
              <a:rPr lang="en-GB" dirty="0" smtClean="0">
                <a:latin typeface="Arial Rounded MT Bold" panose="020F0704030504030204" pitchFamily="34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latin typeface="Arial Rounded MT Bold" panose="020F0704030504030204" pitchFamily="34" charset="0"/>
              </a:rPr>
              <a:t>	</a:t>
            </a:r>
            <a:r>
              <a:rPr lang="en-GB" dirty="0" smtClean="0">
                <a:latin typeface="Arial Rounded MT Bold" panose="020F0704030504030204" pitchFamily="34" charset="0"/>
              </a:rPr>
              <a:t>				</a:t>
            </a:r>
          </a:p>
          <a:p>
            <a:pPr marL="0" indent="0">
              <a:buNone/>
            </a:pPr>
            <a:r>
              <a:rPr lang="en-GB" dirty="0">
                <a:latin typeface="Arial Rounded MT Bold" panose="020F0704030504030204" pitchFamily="34" charset="0"/>
              </a:rPr>
              <a:t>	</a:t>
            </a:r>
            <a:r>
              <a:rPr lang="en-GB" dirty="0" smtClean="0">
                <a:latin typeface="Arial Rounded MT Bold" panose="020F0704030504030204" pitchFamily="34" charset="0"/>
              </a:rPr>
              <a:t>				</a:t>
            </a:r>
            <a:r>
              <a:rPr lang="en-GB" sz="4400" dirty="0" smtClean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1A73-CF7F-45BB-9557-C2B52993A010}" type="datetime1">
              <a:rPr lang="en-US" smtClean="0"/>
              <a:t>7/20/2019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</TotalTime>
  <Words>207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Rounded MT Bold</vt:lpstr>
      <vt:lpstr>Calibri</vt:lpstr>
      <vt:lpstr>Century Gothic</vt:lpstr>
      <vt:lpstr>Wingdings 3</vt:lpstr>
      <vt:lpstr>Wisp</vt:lpstr>
      <vt:lpstr>PowerPoint Presentation</vt:lpstr>
      <vt:lpstr>Challenge</vt:lpstr>
      <vt:lpstr>Features</vt:lpstr>
      <vt:lpstr>DATA FLOW</vt:lpstr>
      <vt:lpstr>Features to be implemented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ParthaProtim Paul</dc:creator>
  <cp:lastModifiedBy>ParthaProtim Paul</cp:lastModifiedBy>
  <cp:revision>11</cp:revision>
  <dcterms:created xsi:type="dcterms:W3CDTF">2019-07-20T03:50:32Z</dcterms:created>
  <dcterms:modified xsi:type="dcterms:W3CDTF">2019-07-20T10:18:01Z</dcterms:modified>
</cp:coreProperties>
</file>