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60" r:id="rId8"/>
    <p:sldId id="264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TYPE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4" y="2154891"/>
            <a:ext cx="5121277" cy="41603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61AFF-809E-4047-AACC-8B2B420DD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Restaurant TYPE RECOMMENDER</vt:lpstr>
      <vt:lpstr>Methodology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2020-03-08T08:17:12Z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e4b3411-284d-4d31-bd4f-bc13ef7f1fd6_Enabled">
    <vt:lpwstr>True</vt:lpwstr>
  </property>
  <property fmtid="{D5CDD505-2E9C-101B-9397-08002B2CF9AE}" pid="4" name="MSIP_Label_be4b3411-284d-4d31-bd4f-bc13ef7f1fd6_SiteId">
    <vt:lpwstr>63ce7d59-2f3e-42cd-a8cc-be764cff5eb6</vt:lpwstr>
  </property>
  <property fmtid="{D5CDD505-2E9C-101B-9397-08002B2CF9AE}" pid="5" name="MSIP_Label_be4b3411-284d-4d31-bd4f-bc13ef7f1fd6_Owner">
    <vt:lpwstr>koushik.k@ad.infosys.com</vt:lpwstr>
  </property>
  <property fmtid="{D5CDD505-2E9C-101B-9397-08002B2CF9AE}" pid="6" name="MSIP_Label_be4b3411-284d-4d31-bd4f-bc13ef7f1fd6_SetDate">
    <vt:lpwstr>2020-03-08T08:17:05.4552345Z</vt:lpwstr>
  </property>
  <property fmtid="{D5CDD505-2E9C-101B-9397-08002B2CF9AE}" pid="7" name="MSIP_Label_be4b3411-284d-4d31-bd4f-bc13ef7f1fd6_Name">
    <vt:lpwstr>Internal</vt:lpwstr>
  </property>
  <property fmtid="{D5CDD505-2E9C-101B-9397-08002B2CF9AE}" pid="8" name="MSIP_Label_be4b3411-284d-4d31-bd4f-bc13ef7f1fd6_Application">
    <vt:lpwstr>Microsoft Azure Information Protection</vt:lpwstr>
  </property>
  <property fmtid="{D5CDD505-2E9C-101B-9397-08002B2CF9AE}" pid="9" name="MSIP_Label_be4b3411-284d-4d31-bd4f-bc13ef7f1fd6_ActionId">
    <vt:lpwstr>554e1dfd-f3c7-4541-a3a5-356cb2ae440a</vt:lpwstr>
  </property>
  <property fmtid="{D5CDD505-2E9C-101B-9397-08002B2CF9AE}" pid="10" name="MSIP_Label_be4b3411-284d-4d31-bd4f-bc13ef7f1fd6_Extended_MSFT_Method">
    <vt:lpwstr>Automatic</vt:lpwstr>
  </property>
  <property fmtid="{D5CDD505-2E9C-101B-9397-08002B2CF9AE}" pid="11" name="MSIP_Label_a0819fa7-4367-4500-ba88-dd630d977609_Enabled">
    <vt:lpwstr>True</vt:lpwstr>
  </property>
  <property fmtid="{D5CDD505-2E9C-101B-9397-08002B2CF9AE}" pid="12" name="MSIP_Label_a0819fa7-4367-4500-ba88-dd630d977609_SiteId">
    <vt:lpwstr>63ce7d59-2f3e-42cd-a8cc-be764cff5eb6</vt:lpwstr>
  </property>
  <property fmtid="{D5CDD505-2E9C-101B-9397-08002B2CF9AE}" pid="13" name="MSIP_Label_a0819fa7-4367-4500-ba88-dd630d977609_Owner">
    <vt:lpwstr>koushik.k@ad.infosys.com</vt:lpwstr>
  </property>
  <property fmtid="{D5CDD505-2E9C-101B-9397-08002B2CF9AE}" pid="14" name="MSIP_Label_a0819fa7-4367-4500-ba88-dd630d977609_SetDate">
    <vt:lpwstr>2020-03-08T08:17:05.4552345Z</vt:lpwstr>
  </property>
  <property fmtid="{D5CDD505-2E9C-101B-9397-08002B2CF9AE}" pid="15" name="MSIP_Label_a0819fa7-4367-4500-ba88-dd630d977609_Name">
    <vt:lpwstr>Companywide usage</vt:lpwstr>
  </property>
  <property fmtid="{D5CDD505-2E9C-101B-9397-08002B2CF9AE}" pid="16" name="MSIP_Label_a0819fa7-4367-4500-ba88-dd630d977609_Application">
    <vt:lpwstr>Microsoft Azure Information Protection</vt:lpwstr>
  </property>
  <property fmtid="{D5CDD505-2E9C-101B-9397-08002B2CF9AE}" pid="17" name="MSIP_Label_a0819fa7-4367-4500-ba88-dd630d977609_ActionId">
    <vt:lpwstr>554e1dfd-f3c7-4541-a3a5-356cb2ae440a</vt:lpwstr>
  </property>
  <property fmtid="{D5CDD505-2E9C-101B-9397-08002B2CF9AE}" pid="18" name="MSIP_Label_a0819fa7-4367-4500-ba88-dd630d977609_Parent">
    <vt:lpwstr>be4b3411-284d-4d31-bd4f-bc13ef7f1fd6</vt:lpwstr>
  </property>
  <property fmtid="{D5CDD505-2E9C-101B-9397-08002B2CF9AE}" pid="19" name="MSIP_Label_a0819fa7-4367-4500-ba88-dd630d977609_Extended_MSFT_Method">
    <vt:lpwstr>Automatic</vt:lpwstr>
  </property>
  <property fmtid="{D5CDD505-2E9C-101B-9397-08002B2CF9AE}" pid="20" name="Sensitivity">
    <vt:lpwstr>Internal Companywide usage</vt:lpwstr>
  </property>
</Properties>
</file>