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1" r:id="rId11"/>
    <p:sldId id="272" r:id="rId12"/>
    <p:sldId id="273" r:id="rId13"/>
    <p:sldId id="264" r:id="rId14"/>
    <p:sldId id="268" r:id="rId15"/>
    <p:sldId id="266" r:id="rId16"/>
    <p:sldId id="267" r:id="rId17"/>
    <p:sldId id="270" r:id="rId18"/>
    <p:sldId id="269" r:id="rId19"/>
    <p:sldId id="278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3EE47A8-98FB-4C8F-8A49-8FB24F6816D4}">
          <p14:sldIdLst>
            <p14:sldId id="256"/>
            <p14:sldId id="257"/>
            <p14:sldId id="258"/>
            <p14:sldId id="259"/>
            <p14:sldId id="260"/>
            <p14:sldId id="276"/>
            <p14:sldId id="261"/>
            <p14:sldId id="262"/>
            <p14:sldId id="263"/>
            <p14:sldId id="271"/>
            <p14:sldId id="272"/>
            <p14:sldId id="273"/>
            <p14:sldId id="264"/>
            <p14:sldId id="268"/>
            <p14:sldId id="266"/>
            <p14:sldId id="267"/>
            <p14:sldId id="270"/>
            <p14:sldId id="269"/>
            <p14:sldId id="278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566FD-3E9A-469E-B660-CD85382C97DB}" v="942" dt="2020-06-28T19:36:0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94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0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20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5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9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0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6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4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0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9AC4-AD6D-43C5-ACFD-8DC83E12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1652878"/>
            <a:ext cx="9407570" cy="102565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oper Black" panose="0208090404030B020404" pitchFamily="18" charset="0"/>
              </a:rPr>
              <a:t>AI  Based Reservation System</a:t>
            </a: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D0D6-77EA-4960-8B7E-30AE1BB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083" y="2430557"/>
            <a:ext cx="8596668" cy="337084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449CD-4CEC-4614-92AB-923FCC4BEBCE}"/>
              </a:ext>
            </a:extLst>
          </p:cNvPr>
          <p:cNvSpPr txBox="1"/>
          <p:nvPr/>
        </p:nvSpPr>
        <p:spPr>
          <a:xfrm>
            <a:off x="1417983" y="135721"/>
            <a:ext cx="8812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CVR COLLEGE OF ENGINEERING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45B06-DCEB-427F-94D7-18192865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" y="0"/>
            <a:ext cx="1417983" cy="156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4E634-AE00-4F70-A55D-3B329AEA392F}"/>
              </a:ext>
            </a:extLst>
          </p:cNvPr>
          <p:cNvSpPr txBox="1"/>
          <p:nvPr/>
        </p:nvSpPr>
        <p:spPr>
          <a:xfrm>
            <a:off x="1722782" y="800681"/>
            <a:ext cx="763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(An UGC Autonomous institute, Accredited by NACC with ‘A’ Grade)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155D-7FDC-4D59-9A8F-A4BB89C5EAB7}"/>
              </a:ext>
            </a:extLst>
          </p:cNvPr>
          <p:cNvSpPr txBox="1"/>
          <p:nvPr/>
        </p:nvSpPr>
        <p:spPr>
          <a:xfrm>
            <a:off x="2737619" y="1183463"/>
            <a:ext cx="76307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Department of Computer Science &amp; Engineering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D2338-9899-4996-8031-4E5A9642ECDD}"/>
              </a:ext>
            </a:extLst>
          </p:cNvPr>
          <p:cNvSpPr txBox="1"/>
          <p:nvPr/>
        </p:nvSpPr>
        <p:spPr>
          <a:xfrm>
            <a:off x="947635" y="5409895"/>
            <a:ext cx="593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Guide:                 Dr. K.MADHUSUDHANA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34F55-0CFA-4207-93A3-3A935C950543}"/>
              </a:ext>
            </a:extLst>
          </p:cNvPr>
          <p:cNvSpPr txBox="1"/>
          <p:nvPr/>
        </p:nvSpPr>
        <p:spPr>
          <a:xfrm>
            <a:off x="947635" y="3429000"/>
            <a:ext cx="9181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</a:t>
            </a:r>
          </a:p>
          <a:p>
            <a:r>
              <a:rPr lang="en-US" sz="2000" dirty="0"/>
              <a:t>                           M.PRASHANTH REDDY(17B81A05E7)</a:t>
            </a:r>
          </a:p>
          <a:p>
            <a:r>
              <a:rPr lang="en-US" sz="2000" dirty="0"/>
              <a:t>                           G.SAI KOUSHIK(17B81A05H7)</a:t>
            </a:r>
          </a:p>
          <a:p>
            <a:r>
              <a:rPr lang="en-US" sz="2000" dirty="0"/>
              <a:t>                           P.SAI KRISHNA(17B81A05H8)</a:t>
            </a:r>
          </a:p>
          <a:p>
            <a:r>
              <a:rPr lang="en-US" dirty="0"/>
              <a:t>             		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212BE-DCF6-4173-87D6-3D51590C36B1}"/>
              </a:ext>
            </a:extLst>
          </p:cNvPr>
          <p:cNvSpPr txBox="1"/>
          <p:nvPr/>
        </p:nvSpPr>
        <p:spPr>
          <a:xfrm>
            <a:off x="6414052" y="7301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A623-EF94-46D6-9C00-B73D9EAD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126939"/>
            <a:ext cx="4280452" cy="61459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Bodoni MT Black" panose="02070A03080606020203" pitchFamily="18" charset="0"/>
              </a:rPr>
              <a:t>G . Sai Koushik</a:t>
            </a:r>
            <a:br>
              <a:rPr lang="en-US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46AC-56D3-4A8D-8519-28649A12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Collection of all required Data including datasets.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Designing of Webpages by using HTML,CSS and creation of hyperlinks.(homepage , login page , journey details page 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A893-6880-4AFC-8687-2FA50237B00B}"/>
              </a:ext>
            </a:extLst>
          </p:cNvPr>
          <p:cNvSpPr txBox="1"/>
          <p:nvPr/>
        </p:nvSpPr>
        <p:spPr>
          <a:xfrm>
            <a:off x="2564296" y="0"/>
            <a:ext cx="604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odoni MT Black" panose="02070A03080606020203" pitchFamily="18" charset="0"/>
              </a:rPr>
              <a:t>CONTRIBUTION</a:t>
            </a:r>
            <a:endParaRPr lang="en-IN" sz="4000" dirty="0">
              <a:solidFill>
                <a:schemeClr val="accent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2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AF25-5499-4DC6-9B1A-EA89EC70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56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 Black" panose="02070A03080606020203" pitchFamily="18" charset="0"/>
              </a:rPr>
              <a:t>CONTRIBUTION</a:t>
            </a:r>
            <a:br>
              <a:rPr lang="en-IN" sz="4000" dirty="0">
                <a:latin typeface="Bodoni MT Black" panose="02070A03080606020203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BBD0-B76B-4844-9173-FD6E9DC6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227666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Building site using FLASK.</a:t>
            </a:r>
          </a:p>
          <a:p>
            <a:endParaRPr lang="en-US" sz="2400" dirty="0"/>
          </a:p>
          <a:p>
            <a:r>
              <a:rPr lang="en-US" sz="2400" dirty="0"/>
              <a:t>Firebase authentication for site.</a:t>
            </a:r>
          </a:p>
          <a:p>
            <a:endParaRPr lang="en-US" sz="2400" dirty="0"/>
          </a:p>
          <a:p>
            <a:r>
              <a:rPr lang="en-US" sz="2400" dirty="0"/>
              <a:t>JS functioning to Link Firebase OAuth Config.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F0427-1683-47AD-9FB4-160A94E933E0}"/>
              </a:ext>
            </a:extLst>
          </p:cNvPr>
          <p:cNvSpPr txBox="1"/>
          <p:nvPr/>
        </p:nvSpPr>
        <p:spPr>
          <a:xfrm>
            <a:off x="187004" y="955864"/>
            <a:ext cx="4636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odoni MT Black" panose="02070A03080606020203" pitchFamily="18" charset="0"/>
              </a:rPr>
              <a:t>M . Prashanth Reddy 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9112-779C-4B72-B3F4-39523C5E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169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 Black" panose="02070A03080606020203" pitchFamily="18" charset="0"/>
              </a:rPr>
              <a:t>CONTRIBUTION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30AD-F97F-4C83-AAD8-0A9DF2B7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Implementation of Machine learning algorithm(</a:t>
            </a:r>
            <a:r>
              <a:rPr lang="it-IT" dirty="0"/>
              <a:t>Stata ARIMA time series estimation</a:t>
            </a:r>
            <a:r>
              <a:rPr lang="en-US" sz="2400" dirty="0"/>
              <a:t>) for provided datasets.</a:t>
            </a:r>
          </a:p>
          <a:p>
            <a:endParaRPr lang="en-US" sz="2400" dirty="0"/>
          </a:p>
          <a:p>
            <a:r>
              <a:rPr lang="en-US" sz="2400" dirty="0"/>
              <a:t>Functioning of FLASK(For Web app &amp; Using Jinja2)</a:t>
            </a:r>
          </a:p>
          <a:p>
            <a:endParaRPr lang="en-US" sz="2400" dirty="0"/>
          </a:p>
          <a:p>
            <a:r>
              <a:rPr lang="en-US" sz="2400" dirty="0"/>
              <a:t>Server setup and running Machine learning script ,To reduce training frequency creating  </a:t>
            </a:r>
            <a:r>
              <a:rPr lang="en-US" sz="2400" dirty="0" err="1"/>
              <a:t>Pkl</a:t>
            </a:r>
            <a:r>
              <a:rPr lang="en-US" sz="2400" dirty="0"/>
              <a:t> files(to reduce time and repeatedly re-train the ML [model.py] files).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FF377-59E4-410C-B732-1D9E49147CBB}"/>
              </a:ext>
            </a:extLst>
          </p:cNvPr>
          <p:cNvSpPr txBox="1"/>
          <p:nvPr/>
        </p:nvSpPr>
        <p:spPr>
          <a:xfrm>
            <a:off x="220133" y="1020417"/>
            <a:ext cx="3477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odoni MT Black" panose="02070A03080606020203" pitchFamily="18" charset="0"/>
              </a:rPr>
              <a:t>P . Sai Krishna</a:t>
            </a:r>
            <a:endParaRPr lang="en-IN" sz="2800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80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9DF-1C88-41A8-B418-5CD0DEFE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D1E96-E7B9-466A-9E67-F83EB6BD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" y="0"/>
            <a:ext cx="11608904" cy="6858000"/>
          </a:xfrm>
        </p:spPr>
      </p:pic>
    </p:spTree>
    <p:extLst>
      <p:ext uri="{BB962C8B-B14F-4D97-AF65-F5344CB8AC3E}">
        <p14:creationId xmlns:p14="http://schemas.microsoft.com/office/powerpoint/2010/main" val="370094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29C8-6F7D-4302-916D-5FD6A31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9CBC3-0F69-4AE6-BBF4-0EAD2409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5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83-9A0E-4F7C-9076-3A19723E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66B41-D510-47AC-ABB0-C547ACFCB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DF5284-2FF3-427F-88B1-54A39C0037D2}"/>
              </a:ext>
            </a:extLst>
          </p:cNvPr>
          <p:cNvSpPr/>
          <p:nvPr/>
        </p:nvSpPr>
        <p:spPr>
          <a:xfrm rot="16048905">
            <a:off x="6308034" y="2676321"/>
            <a:ext cx="569844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8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CB1B-B39F-4557-96C2-465E612DB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3D83-C575-4479-B3DA-A6A11ADC0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0F91D-124F-4EC2-98DF-257A9D007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9937" b="83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EE9A1-B5D3-4723-8311-DC5B3BA940EB}"/>
              </a:ext>
            </a:extLst>
          </p:cNvPr>
          <p:cNvSpPr/>
          <p:nvPr/>
        </p:nvSpPr>
        <p:spPr>
          <a:xfrm rot="16200000">
            <a:off x="6096546" y="1831042"/>
            <a:ext cx="755373" cy="524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B3D-C448-4C80-8BF6-EA156035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05798-83D6-4B5B-99C0-506469B8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48261" cy="6858000"/>
          </a:xfrm>
        </p:spPr>
      </p:pic>
    </p:spTree>
    <p:extLst>
      <p:ext uri="{BB962C8B-B14F-4D97-AF65-F5344CB8AC3E}">
        <p14:creationId xmlns:p14="http://schemas.microsoft.com/office/powerpoint/2010/main" val="214544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F6BC-110A-4997-81C2-B753331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32C36-9ACB-472D-BC60-D17BC3FE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12192000" cy="6868319"/>
          </a:xfrm>
        </p:spPr>
      </p:pic>
    </p:spTree>
    <p:extLst>
      <p:ext uri="{BB962C8B-B14F-4D97-AF65-F5344CB8AC3E}">
        <p14:creationId xmlns:p14="http://schemas.microsoft.com/office/powerpoint/2010/main" val="409782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46B-EBF2-4869-84B0-F2BD5690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A17E-83E3-4EA9-A079-7C24AD3F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our present model a client can choose his mode of transport by probability of confirmation of his ticket, Project will be updated in near future as per requirements of the passenger  convenience.</a:t>
            </a:r>
          </a:p>
          <a:p>
            <a:endParaRPr lang="en-US" dirty="0"/>
          </a:p>
          <a:p>
            <a:r>
              <a:rPr lang="en-US" dirty="0"/>
              <a:t>Planning to implement User  Graphical seating Selection.</a:t>
            </a:r>
          </a:p>
          <a:p>
            <a:endParaRPr lang="en-US" dirty="0"/>
          </a:p>
          <a:p>
            <a:r>
              <a:rPr lang="en-US" dirty="0"/>
              <a:t>For offline services trying 'I V R S' (Interactive Voice Response System). </a:t>
            </a:r>
          </a:p>
          <a:p>
            <a:pPr marL="1371600" lvl="3" indent="0">
              <a:buNone/>
            </a:pPr>
            <a:r>
              <a:rPr lang="en-US" dirty="0"/>
              <a:t>(Trying to Adding Features of Cancel Ticket and Offline Ticket Booking.)</a:t>
            </a:r>
          </a:p>
          <a:p>
            <a:pPr marL="0" indent="0">
              <a:buNone/>
            </a:pPr>
            <a:r>
              <a:rPr lang="en-US" dirty="0"/>
              <a:t>---&gt; 1234@35.209.134.246</a:t>
            </a:r>
          </a:p>
        </p:txBody>
      </p:sp>
    </p:spTree>
    <p:extLst>
      <p:ext uri="{BB962C8B-B14F-4D97-AF65-F5344CB8AC3E}">
        <p14:creationId xmlns:p14="http://schemas.microsoft.com/office/powerpoint/2010/main" val="173764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BA95-5EDB-4F20-B6B4-69B3D672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587364"/>
            <a:ext cx="10515600" cy="1041644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dirty="0">
                <a:latin typeface="Algerian" panose="04020705040A02060702" pitchFamily="82" charset="0"/>
              </a:rPr>
              <a:t>PROBLEM STATEMEN</a:t>
            </a:r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7CFB-5F57-4996-A4F4-E55C7A80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Indian Railway system supports 13 million passengers everyday, and yet millions do not avail confirmed tickets for their travel.</a:t>
            </a:r>
          </a:p>
          <a:p>
            <a:endParaRPr lang="en-US" sz="2400" dirty="0"/>
          </a:p>
          <a:p>
            <a:r>
              <a:rPr lang="en-US" sz="2400" dirty="0"/>
              <a:t> Yet large number of people are unable to obtain confirmed ticket before their travel. While some travel (illegally) on wait-listed tickets , others cancel their tickets at the very last moment.</a:t>
            </a:r>
          </a:p>
          <a:p>
            <a:endParaRPr lang="en-US" sz="2400" dirty="0"/>
          </a:p>
          <a:p>
            <a:r>
              <a:rPr lang="en-US" sz="2400" dirty="0"/>
              <a:t> Reservation on wait-list becomes inconvenient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90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06EF-764F-4F9F-842C-D752E425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CC0B-77E5-409D-975A-6D05C321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Site Address :  railguruproto.herokuapp.com</a:t>
            </a:r>
          </a:p>
          <a:p>
            <a:pPr marL="0" indent="0">
              <a:buNone/>
            </a:pPr>
            <a:r>
              <a:rPr lang="en-US" dirty="0"/>
              <a:t>			    :  35.209.134.246:6442</a:t>
            </a:r>
          </a:p>
        </p:txBody>
      </p:sp>
    </p:spTree>
    <p:extLst>
      <p:ext uri="{BB962C8B-B14F-4D97-AF65-F5344CB8AC3E}">
        <p14:creationId xmlns:p14="http://schemas.microsoft.com/office/powerpoint/2010/main" val="13426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75575F-7244-4876-9A21-5947D6E50629}"/>
              </a:ext>
            </a:extLst>
          </p:cNvPr>
          <p:cNvSpPr/>
          <p:nvPr/>
        </p:nvSpPr>
        <p:spPr>
          <a:xfrm>
            <a:off x="304801" y="1960168"/>
            <a:ext cx="89982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9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B796-1B63-4511-B311-3522ED92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9344" y="556591"/>
            <a:ext cx="8596668" cy="1320800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3740-153F-418B-B68C-14CDB0C6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2" y="1877391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 this Project we study the feasibility of making such predictions using the data from past railway travels. Empowered with this knowledge, users could be in a better position to make further decisions—either wait for the ticket to get confirmed, or make alternative travel arrangements.</a:t>
            </a:r>
            <a:endParaRPr lang="en-US" sz="240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obtain our data from a mobile application. Select the features that could affect confirmation of a wait-listed ticket, and design rules to improve the quality of our final data-set.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then train linear and nonlinear machine learning models and do inference on held-out test data.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9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1B6-4B0A-43D5-B2DF-3B68B22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  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81BA-C2EC-40E7-9A28-6E726BD0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Front End    :   </a:t>
            </a:r>
          </a:p>
          <a:p>
            <a:pPr marL="0" indent="0">
              <a:buNone/>
            </a:pPr>
            <a:r>
              <a:rPr lang="en-IN" sz="2400" dirty="0"/>
              <a:t>     HTML , CSS , JavaScript.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Back End     : </a:t>
            </a:r>
          </a:p>
          <a:p>
            <a:pPr marL="0" indent="0">
              <a:buNone/>
            </a:pPr>
            <a:r>
              <a:rPr lang="en-IN" sz="2400" dirty="0"/>
              <a:t>     Flask , Apache Server, </a:t>
            </a:r>
          </a:p>
          <a:p>
            <a:pPr marL="0" indent="0">
              <a:buNone/>
            </a:pPr>
            <a:r>
              <a:rPr lang="en-IN" sz="2400" dirty="0"/>
              <a:t>     ML – Time Forecasting Algorithm , Google cloud ,</a:t>
            </a:r>
          </a:p>
          <a:p>
            <a:pPr marL="0" indent="0">
              <a:buNone/>
            </a:pPr>
            <a:r>
              <a:rPr lang="en-IN" sz="2400" dirty="0"/>
              <a:t>     Google Firebase authentication , Payment gateway.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9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2041-5B32-4032-8823-1B18C5CC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127" y="249004"/>
            <a:ext cx="8596668" cy="1320800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Algerian" panose="04020705040A02060702" pitchFamily="82" charset="0"/>
              </a:rPr>
              <a:t>PHASES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A980-AC89-4987-A924-4A8053CD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78952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Develop a web application for Railway Reservation System.</a:t>
            </a:r>
          </a:p>
          <a:p>
            <a:endParaRPr lang="en-IN" sz="2400" dirty="0"/>
          </a:p>
          <a:p>
            <a:r>
              <a:rPr lang="en-IN" sz="2400" dirty="0"/>
              <a:t>Provide Functionality and Flexibility to railway reservation system ,so that they can operate the system easily and efficiently.</a:t>
            </a:r>
          </a:p>
          <a:p>
            <a:endParaRPr lang="en-IN" sz="2400" dirty="0"/>
          </a:p>
          <a:p>
            <a:r>
              <a:rPr lang="en-IN" sz="2400" dirty="0"/>
              <a:t>Main objective is to provide probability for the confirmation of ticket, so that user can think about alternate way to reach his destination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58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AE2-51FE-445F-B4E4-CFC4127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38" y="23853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Architecture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3A1FD-2610-47FD-9E4A-2DE9833A6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2" y="1016001"/>
            <a:ext cx="11754578" cy="584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EA5D5-A553-45D1-B475-4EB978E3871F}"/>
              </a:ext>
            </a:extLst>
          </p:cNvPr>
          <p:cNvSpPr txBox="1"/>
          <p:nvPr/>
        </p:nvSpPr>
        <p:spPr>
          <a:xfrm>
            <a:off x="5546085" y="3170919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702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DBE-2629-463A-AD1B-1FEEBD2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53" y="153856"/>
            <a:ext cx="10515600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latin typeface="Algerian" panose="04020705040A02060702" pitchFamily="82" charset="0"/>
              </a:rPr>
              <a:t>USECASE DIAGRAM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6D41-C134-4450-902A-93405651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539C9B-ECC5-4ACC-ACE3-AFC2D95A46B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015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E9A-F44D-412A-A99D-94E6191C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934"/>
            <a:ext cx="5298831" cy="247186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ACTIVITY DIAGRAM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   FOR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CLIENT SIDE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31853E-A0E4-4E04-A92A-FC1734C2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99" y="0"/>
            <a:ext cx="616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EB6-39EF-4DC8-98EB-D31492C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2" y="1031629"/>
            <a:ext cx="4923693" cy="2397369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ACTIVITY DIAGRAM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   FOR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SERVER SIDE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52952-829F-47DB-B6C8-F8B47FED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88" y="-1"/>
            <a:ext cx="63070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40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508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Bodoni MT Black</vt:lpstr>
      <vt:lpstr>Cooper Black</vt:lpstr>
      <vt:lpstr>Courier New</vt:lpstr>
      <vt:lpstr>Trebuchet MS</vt:lpstr>
      <vt:lpstr>Wingdings 3</vt:lpstr>
      <vt:lpstr>Facet</vt:lpstr>
      <vt:lpstr>AI  Based Reservation System</vt:lpstr>
      <vt:lpstr>                   PROBLEM STATEMENT</vt:lpstr>
      <vt:lpstr>                               SOLUTION</vt:lpstr>
      <vt:lpstr>                      Technologies</vt:lpstr>
      <vt:lpstr>                                PHASES</vt:lpstr>
      <vt:lpstr>Architecture diagram</vt:lpstr>
      <vt:lpstr>                       USECASE DIAGRAM</vt:lpstr>
      <vt:lpstr>ACTIVITY DIAGRAM               FOR         CLIENT SIDE</vt:lpstr>
      <vt:lpstr>ACTIVITY DIAGRAM               FOR         SERVER SIDE</vt:lpstr>
      <vt:lpstr>G . Sai Koushik </vt:lpstr>
      <vt:lpstr>CONTRIBUTION 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WEB APP ADDRESS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Reservation System</dc:title>
  <dc:creator>sai veda</dc:creator>
  <cp:lastModifiedBy>Sai Krishna</cp:lastModifiedBy>
  <cp:revision>174</cp:revision>
  <dcterms:created xsi:type="dcterms:W3CDTF">2020-06-25T08:58:16Z</dcterms:created>
  <dcterms:modified xsi:type="dcterms:W3CDTF">2020-06-28T20:07:54Z</dcterms:modified>
</cp:coreProperties>
</file>