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CF4A885-C706-4CD6-BFF6-093D97D7595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1E66931-89B3-4B25-AB09-6CE6D55B734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648200"/>
            <a:ext cx="8534400" cy="1905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Apex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Koushik</dc:creator>
  <cp:lastModifiedBy>Koushik</cp:lastModifiedBy>
  <cp:revision>10</cp:revision>
  <dcterms:created xsi:type="dcterms:W3CDTF">2021-02-05T08:19:36Z</dcterms:created>
  <dcterms:modified xsi:type="dcterms:W3CDTF">2021-02-05T09:51:34Z</dcterms:modified>
</cp:coreProperties>
</file>