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2FCB1-76ED-47A6-AB8F-98E8F0638F88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96D5A-A58A-44FB-A170-7F006BEE3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96D5A-A58A-44FB-A170-7F006BEE30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09ED2A2-476C-460A-9370-18963ED2078E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F458B6C-FB4E-4A74-A1D9-D02977A871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 advClick="0" advTm="200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0" y="2438400"/>
            <a:ext cx="2362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Goodness</a:t>
            </a:r>
            <a:endParaRPr lang="en-US" dirty="0"/>
          </a:p>
        </p:txBody>
      </p:sp>
    </p:spTree>
  </p:cSld>
  <p:clrMapOvr>
    <a:masterClrMapping/>
  </p:clrMapOvr>
  <p:transition spd="med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kids habits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listen their parents instructions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do their works them themselves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don’t play online games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They spend time with their parents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242048" cy="2651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is way good people be</a:t>
            </a:r>
            <a:br>
              <a:rPr lang="en-US" dirty="0" smtClean="0"/>
            </a:br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dirty="0" smtClean="0"/>
              <a:t>who ever is reading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</TotalTime>
  <Words>33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Goodness</vt:lpstr>
      <vt:lpstr>Good kids habits </vt:lpstr>
      <vt:lpstr>This is way good people be thank you  who ever is reading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Goodness</dc:title>
  <dc:creator>Koushik</dc:creator>
  <cp:lastModifiedBy>Koushik</cp:lastModifiedBy>
  <cp:revision>9</cp:revision>
  <dcterms:created xsi:type="dcterms:W3CDTF">2021-01-25T10:34:51Z</dcterms:created>
  <dcterms:modified xsi:type="dcterms:W3CDTF">2021-02-05T08:32:33Z</dcterms:modified>
</cp:coreProperties>
</file>