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90775E-CE5B-4B1B-950A-EEC25D7A66C9}">
          <p14:sldIdLst>
            <p14:sldId id="256"/>
            <p14:sldId id="257"/>
            <p14:sldId id="259"/>
            <p14:sldId id="258"/>
            <p14:sldId id="261"/>
            <p14:sldId id="260"/>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04061-D857-4496-80F9-E8E5201F5AE0}" v="73" dt="2023-02-09T06:14:15.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 Pai" userId="2071acbdf44c4e94" providerId="LiveId" clId="{CB304061-D857-4496-80F9-E8E5201F5AE0}"/>
    <pc:docChg chg="undo custSel addSld delSld modSld modSection">
      <pc:chgData name="Koushik Pai" userId="2071acbdf44c4e94" providerId="LiveId" clId="{CB304061-D857-4496-80F9-E8E5201F5AE0}" dt="2023-02-09T06:14:42.019" v="6419" actId="20577"/>
      <pc:docMkLst>
        <pc:docMk/>
      </pc:docMkLst>
      <pc:sldChg chg="modSp mod">
        <pc:chgData name="Koushik Pai" userId="2071acbdf44c4e94" providerId="LiveId" clId="{CB304061-D857-4496-80F9-E8E5201F5AE0}" dt="2023-02-09T06:14:42.019" v="6419" actId="20577"/>
        <pc:sldMkLst>
          <pc:docMk/>
          <pc:sldMk cId="888849504" sldId="256"/>
        </pc:sldMkLst>
        <pc:spChg chg="mod">
          <ac:chgData name="Koushik Pai" userId="2071acbdf44c4e94" providerId="LiveId" clId="{CB304061-D857-4496-80F9-E8E5201F5AE0}" dt="2023-02-09T06:14:42.019" v="6419" actId="20577"/>
          <ac:spMkLst>
            <pc:docMk/>
            <pc:sldMk cId="888849504" sldId="256"/>
            <ac:spMk id="22" creationId="{7419BE16-AA2D-4A5A-B9CC-DB4F4BA426AE}"/>
          </ac:spMkLst>
        </pc:spChg>
      </pc:sldChg>
      <pc:sldChg chg="modSp mod">
        <pc:chgData name="Koushik Pai" userId="2071acbdf44c4e94" providerId="LiveId" clId="{CB304061-D857-4496-80F9-E8E5201F5AE0}" dt="2023-02-09T05:52:16.841" v="5802" actId="20577"/>
        <pc:sldMkLst>
          <pc:docMk/>
          <pc:sldMk cId="3680139404" sldId="257"/>
        </pc:sldMkLst>
        <pc:spChg chg="mod">
          <ac:chgData name="Koushik Pai" userId="2071acbdf44c4e94" providerId="LiveId" clId="{CB304061-D857-4496-80F9-E8E5201F5AE0}" dt="2023-02-09T05:52:16.841" v="5802" actId="20577"/>
          <ac:spMkLst>
            <pc:docMk/>
            <pc:sldMk cId="3680139404" sldId="257"/>
            <ac:spMk id="9" creationId="{A08E7F41-00C3-4842-ADC4-F560F93F82A2}"/>
          </ac:spMkLst>
        </pc:spChg>
      </pc:sldChg>
      <pc:sldChg chg="modSp mod">
        <pc:chgData name="Koushik Pai" userId="2071acbdf44c4e94" providerId="LiveId" clId="{CB304061-D857-4496-80F9-E8E5201F5AE0}" dt="2023-02-09T01:44:19.094" v="1471" actId="14100"/>
        <pc:sldMkLst>
          <pc:docMk/>
          <pc:sldMk cId="2626002670" sldId="258"/>
        </pc:sldMkLst>
        <pc:spChg chg="mod">
          <ac:chgData name="Koushik Pai" userId="2071acbdf44c4e94" providerId="LiveId" clId="{CB304061-D857-4496-80F9-E8E5201F5AE0}" dt="2023-02-09T01:44:19.094" v="1471" actId="14100"/>
          <ac:spMkLst>
            <pc:docMk/>
            <pc:sldMk cId="2626002670" sldId="258"/>
            <ac:spMk id="3" creationId="{1D67E19C-7DA8-48BE-9EBF-3870F38457E3}"/>
          </ac:spMkLst>
        </pc:spChg>
        <pc:picChg chg="mod">
          <ac:chgData name="Koushik Pai" userId="2071acbdf44c4e94" providerId="LiveId" clId="{CB304061-D857-4496-80F9-E8E5201F5AE0}" dt="2023-02-09T01:33:50.078" v="1188" actId="1076"/>
          <ac:picMkLst>
            <pc:docMk/>
            <pc:sldMk cId="2626002670" sldId="258"/>
            <ac:picMk id="9" creationId="{5A810198-5358-4B07-BD89-A89E24ED865A}"/>
          </ac:picMkLst>
        </pc:picChg>
      </pc:sldChg>
      <pc:sldChg chg="modSp mod">
        <pc:chgData name="Koushik Pai" userId="2071acbdf44c4e94" providerId="LiveId" clId="{CB304061-D857-4496-80F9-E8E5201F5AE0}" dt="2023-02-09T01:42:51.544" v="1466" actId="20577"/>
        <pc:sldMkLst>
          <pc:docMk/>
          <pc:sldMk cId="2694219963" sldId="259"/>
        </pc:sldMkLst>
        <pc:spChg chg="mod">
          <ac:chgData name="Koushik Pai" userId="2071acbdf44c4e94" providerId="LiveId" clId="{CB304061-D857-4496-80F9-E8E5201F5AE0}" dt="2023-02-09T01:42:51.544" v="1466" actId="20577"/>
          <ac:spMkLst>
            <pc:docMk/>
            <pc:sldMk cId="2694219963" sldId="259"/>
            <ac:spMk id="4" creationId="{06C8DD69-1FC6-4180-AA68-85770FD1CC5E}"/>
          </ac:spMkLst>
        </pc:spChg>
      </pc:sldChg>
      <pc:sldChg chg="addSp delSp modSp mod">
        <pc:chgData name="Koushik Pai" userId="2071acbdf44c4e94" providerId="LiveId" clId="{CB304061-D857-4496-80F9-E8E5201F5AE0}" dt="2023-02-09T03:06:57.527" v="2755" actId="1076"/>
        <pc:sldMkLst>
          <pc:docMk/>
          <pc:sldMk cId="165775109" sldId="260"/>
        </pc:sldMkLst>
        <pc:spChg chg="del">
          <ac:chgData name="Koushik Pai" userId="2071acbdf44c4e94" providerId="LiveId" clId="{CB304061-D857-4496-80F9-E8E5201F5AE0}" dt="2023-02-09T01:59:02.203" v="1958" actId="21"/>
          <ac:spMkLst>
            <pc:docMk/>
            <pc:sldMk cId="165775109" sldId="260"/>
            <ac:spMk id="3" creationId="{EB4071AC-CC68-4905-8E5E-4E5D5C9D46B2}"/>
          </ac:spMkLst>
        </pc:spChg>
        <pc:spChg chg="add mod">
          <ac:chgData name="Koushik Pai" userId="2071acbdf44c4e94" providerId="LiveId" clId="{CB304061-D857-4496-80F9-E8E5201F5AE0}" dt="2023-02-09T03:06:49.585" v="2754" actId="20577"/>
          <ac:spMkLst>
            <pc:docMk/>
            <pc:sldMk cId="165775109" sldId="260"/>
            <ac:spMk id="4" creationId="{C9B43D66-5FCB-4A14-A706-D2FA1402925F}"/>
          </ac:spMkLst>
        </pc:spChg>
        <pc:spChg chg="mod">
          <ac:chgData name="Koushik Pai" userId="2071acbdf44c4e94" providerId="LiveId" clId="{CB304061-D857-4496-80F9-E8E5201F5AE0}" dt="2023-02-09T03:06:57.527" v="2755" actId="1076"/>
          <ac:spMkLst>
            <pc:docMk/>
            <pc:sldMk cId="165775109" sldId="260"/>
            <ac:spMk id="6" creationId="{4D63553B-E35C-4EB2-9559-113255B7C75A}"/>
          </ac:spMkLst>
        </pc:spChg>
        <pc:picChg chg="add del mod">
          <ac:chgData name="Koushik Pai" userId="2071acbdf44c4e94" providerId="LiveId" clId="{CB304061-D857-4496-80F9-E8E5201F5AE0}" dt="2023-02-09T01:26:24.082" v="1003" actId="478"/>
          <ac:picMkLst>
            <pc:docMk/>
            <pc:sldMk cId="165775109" sldId="260"/>
            <ac:picMk id="4" creationId="{210A45A9-5E24-4AF2-A0CE-52DFE7A3E94D}"/>
          </ac:picMkLst>
        </pc:picChg>
        <pc:picChg chg="add mod">
          <ac:chgData name="Koushik Pai" userId="2071acbdf44c4e94" providerId="LiveId" clId="{CB304061-D857-4496-80F9-E8E5201F5AE0}" dt="2023-02-09T01:26:53.058" v="1011"/>
          <ac:picMkLst>
            <pc:docMk/>
            <pc:sldMk cId="165775109" sldId="260"/>
            <ac:picMk id="7" creationId="{5B4C1B61-B49C-40D0-B2CC-66C6854962BD}"/>
          </ac:picMkLst>
        </pc:picChg>
      </pc:sldChg>
      <pc:sldChg chg="addSp delSp modSp new mod">
        <pc:chgData name="Koushik Pai" userId="2071acbdf44c4e94" providerId="LiveId" clId="{CB304061-D857-4496-80F9-E8E5201F5AE0}" dt="2023-02-09T01:58:12.301" v="1945" actId="1076"/>
        <pc:sldMkLst>
          <pc:docMk/>
          <pc:sldMk cId="4226127734" sldId="261"/>
        </pc:sldMkLst>
        <pc:spChg chg="add del mod">
          <ac:chgData name="Koushik Pai" userId="2071acbdf44c4e94" providerId="LiveId" clId="{CB304061-D857-4496-80F9-E8E5201F5AE0}" dt="2023-02-09T01:32:50.851" v="1109" actId="478"/>
          <ac:spMkLst>
            <pc:docMk/>
            <pc:sldMk cId="4226127734" sldId="261"/>
            <ac:spMk id="2" creationId="{608AB9F4-6DA2-4E5E-B63B-1315431C2B59}"/>
          </ac:spMkLst>
        </pc:spChg>
        <pc:spChg chg="add del mod">
          <ac:chgData name="Koushik Pai" userId="2071acbdf44c4e94" providerId="LiveId" clId="{CB304061-D857-4496-80F9-E8E5201F5AE0}" dt="2023-02-09T01:33:16.097" v="1161" actId="478"/>
          <ac:spMkLst>
            <pc:docMk/>
            <pc:sldMk cId="4226127734" sldId="261"/>
            <ac:spMk id="3" creationId="{15045B0B-EDAC-43D7-A751-4774A36E7B04}"/>
          </ac:spMkLst>
        </pc:spChg>
        <pc:spChg chg="add mod">
          <ac:chgData name="Koushik Pai" userId="2071acbdf44c4e94" providerId="LiveId" clId="{CB304061-D857-4496-80F9-E8E5201F5AE0}" dt="2023-02-09T01:33:43.087" v="1187" actId="20577"/>
          <ac:spMkLst>
            <pc:docMk/>
            <pc:sldMk cId="4226127734" sldId="261"/>
            <ac:spMk id="5" creationId="{959B6782-79ED-42E7-AF22-3AFFD2051E9F}"/>
          </ac:spMkLst>
        </pc:spChg>
        <pc:spChg chg="add mod">
          <ac:chgData name="Koushik Pai" userId="2071acbdf44c4e94" providerId="LiveId" clId="{CB304061-D857-4496-80F9-E8E5201F5AE0}" dt="2023-02-09T01:58:12.301" v="1945" actId="1076"/>
          <ac:spMkLst>
            <pc:docMk/>
            <pc:sldMk cId="4226127734" sldId="261"/>
            <ac:spMk id="6" creationId="{736421D9-D5D3-47BC-8CAF-4111E2701F98}"/>
          </ac:spMkLst>
        </pc:spChg>
        <pc:picChg chg="add del mod">
          <ac:chgData name="Koushik Pai" userId="2071acbdf44c4e94" providerId="LiveId" clId="{CB304061-D857-4496-80F9-E8E5201F5AE0}" dt="2023-02-09T01:33:28.677" v="1163" actId="478"/>
          <ac:picMkLst>
            <pc:docMk/>
            <pc:sldMk cId="4226127734" sldId="261"/>
            <ac:picMk id="4" creationId="{9D85057B-0FF4-4E33-B51C-2FC145FCB2EF}"/>
          </ac:picMkLst>
        </pc:picChg>
        <pc:picChg chg="add mod">
          <ac:chgData name="Koushik Pai" userId="2071acbdf44c4e94" providerId="LiveId" clId="{CB304061-D857-4496-80F9-E8E5201F5AE0}" dt="2023-02-09T01:52:14.146" v="1776" actId="1076"/>
          <ac:picMkLst>
            <pc:docMk/>
            <pc:sldMk cId="4226127734" sldId="261"/>
            <ac:picMk id="8" creationId="{C918B936-318C-4EF7-BB11-A941F71C734D}"/>
          </ac:picMkLst>
        </pc:picChg>
      </pc:sldChg>
      <pc:sldChg chg="addSp delSp modSp new mod">
        <pc:chgData name="Koushik Pai" userId="2071acbdf44c4e94" providerId="LiveId" clId="{CB304061-D857-4496-80F9-E8E5201F5AE0}" dt="2023-02-09T03:22:14.056" v="3000" actId="313"/>
        <pc:sldMkLst>
          <pc:docMk/>
          <pc:sldMk cId="4149712905" sldId="262"/>
        </pc:sldMkLst>
        <pc:spChg chg="add mod">
          <ac:chgData name="Koushik Pai" userId="2071acbdf44c4e94" providerId="LiveId" clId="{CB304061-D857-4496-80F9-E8E5201F5AE0}" dt="2023-02-09T01:59:15.342" v="1985" actId="20577"/>
          <ac:spMkLst>
            <pc:docMk/>
            <pc:sldMk cId="4149712905" sldId="262"/>
            <ac:spMk id="2" creationId="{A864FD98-635D-4109-91A6-71839042CFE6}"/>
          </ac:spMkLst>
        </pc:spChg>
        <pc:spChg chg="add del mod">
          <ac:chgData name="Koushik Pai" userId="2071acbdf44c4e94" providerId="LiveId" clId="{CB304061-D857-4496-80F9-E8E5201F5AE0}" dt="2023-02-09T02:02:03.067" v="2100" actId="47"/>
          <ac:spMkLst>
            <pc:docMk/>
            <pc:sldMk cId="4149712905" sldId="262"/>
            <ac:spMk id="4" creationId="{5950BEF8-3DBB-4FFC-9F8F-71906FEADDC6}"/>
          </ac:spMkLst>
        </pc:spChg>
        <pc:spChg chg="add mod">
          <ac:chgData name="Koushik Pai" userId="2071acbdf44c4e94" providerId="LiveId" clId="{CB304061-D857-4496-80F9-E8E5201F5AE0}" dt="2023-02-09T03:22:14.056" v="3000" actId="313"/>
          <ac:spMkLst>
            <pc:docMk/>
            <pc:sldMk cId="4149712905" sldId="262"/>
            <ac:spMk id="6" creationId="{45B2CF9F-54E2-451C-955F-2276D978456E}"/>
          </ac:spMkLst>
        </pc:spChg>
      </pc:sldChg>
      <pc:sldChg chg="addSp delSp modSp new mod">
        <pc:chgData name="Koushik Pai" userId="2071acbdf44c4e94" providerId="LiveId" clId="{CB304061-D857-4496-80F9-E8E5201F5AE0}" dt="2023-02-09T03:32:29.707" v="3115"/>
        <pc:sldMkLst>
          <pc:docMk/>
          <pc:sldMk cId="202177562" sldId="263"/>
        </pc:sldMkLst>
        <pc:spChg chg="add mod">
          <ac:chgData name="Koushik Pai" userId="2071acbdf44c4e94" providerId="LiveId" clId="{CB304061-D857-4496-80F9-E8E5201F5AE0}" dt="2023-02-09T03:23:38.632" v="3035" actId="122"/>
          <ac:spMkLst>
            <pc:docMk/>
            <pc:sldMk cId="202177562" sldId="263"/>
            <ac:spMk id="5" creationId="{F2E51E78-FE07-4038-B01E-1B72016FE4C3}"/>
          </ac:spMkLst>
        </pc:spChg>
        <pc:spChg chg="add mod">
          <ac:chgData name="Koushik Pai" userId="2071acbdf44c4e94" providerId="LiveId" clId="{CB304061-D857-4496-80F9-E8E5201F5AE0}" dt="2023-02-09T03:23:15.213" v="3030" actId="122"/>
          <ac:spMkLst>
            <pc:docMk/>
            <pc:sldMk cId="202177562" sldId="263"/>
            <ac:spMk id="12" creationId="{DFEE8FAD-499A-48E4-A701-5F1B06245D0A}"/>
          </ac:spMkLst>
        </pc:spChg>
        <pc:spChg chg="add mod">
          <ac:chgData name="Koushik Pai" userId="2071acbdf44c4e94" providerId="LiveId" clId="{CB304061-D857-4496-80F9-E8E5201F5AE0}" dt="2023-02-09T03:28:29.495" v="3082" actId="122"/>
          <ac:spMkLst>
            <pc:docMk/>
            <pc:sldMk cId="202177562" sldId="263"/>
            <ac:spMk id="17" creationId="{B5F13326-7501-489C-B1BC-DFF91BBB3B39}"/>
          </ac:spMkLst>
        </pc:spChg>
        <pc:spChg chg="add mod">
          <ac:chgData name="Koushik Pai" userId="2071acbdf44c4e94" providerId="LiveId" clId="{CB304061-D857-4496-80F9-E8E5201F5AE0}" dt="2023-02-09T03:29:01.790" v="3111" actId="20577"/>
          <ac:spMkLst>
            <pc:docMk/>
            <pc:sldMk cId="202177562" sldId="263"/>
            <ac:spMk id="18" creationId="{FDCF9519-73E4-4CA3-9777-E0524F2C24CC}"/>
          </ac:spMkLst>
        </pc:spChg>
        <pc:picChg chg="add mod">
          <ac:chgData name="Koushik Pai" userId="2071acbdf44c4e94" providerId="LiveId" clId="{CB304061-D857-4496-80F9-E8E5201F5AE0}" dt="2023-02-09T03:32:29.707" v="3115"/>
          <ac:picMkLst>
            <pc:docMk/>
            <pc:sldMk cId="202177562" sldId="263"/>
            <ac:picMk id="3" creationId="{5F282293-A651-4B9E-B8FD-A3BD91822D15}"/>
          </ac:picMkLst>
        </pc:picChg>
        <pc:picChg chg="add del mod">
          <ac:chgData name="Koushik Pai" userId="2071acbdf44c4e94" providerId="LiveId" clId="{CB304061-D857-4496-80F9-E8E5201F5AE0}" dt="2023-02-09T03:10:42.933" v="2810" actId="478"/>
          <ac:picMkLst>
            <pc:docMk/>
            <pc:sldMk cId="202177562" sldId="263"/>
            <ac:picMk id="7" creationId="{F74EDEA6-6E5E-4FD4-931C-34533E6B517D}"/>
          </ac:picMkLst>
        </pc:picChg>
        <pc:picChg chg="add del mod">
          <ac:chgData name="Koushik Pai" userId="2071acbdf44c4e94" providerId="LiveId" clId="{CB304061-D857-4496-80F9-E8E5201F5AE0}" dt="2023-02-09T03:10:53.567" v="2812" actId="478"/>
          <ac:picMkLst>
            <pc:docMk/>
            <pc:sldMk cId="202177562" sldId="263"/>
            <ac:picMk id="9" creationId="{1C9E5B93-B008-4B6A-80A6-1D4FFF2E6A69}"/>
          </ac:picMkLst>
        </pc:picChg>
        <pc:picChg chg="add mod">
          <ac:chgData name="Koushik Pai" userId="2071acbdf44c4e94" providerId="LiveId" clId="{CB304061-D857-4496-80F9-E8E5201F5AE0}" dt="2023-02-09T03:29:35.358" v="3113"/>
          <ac:picMkLst>
            <pc:docMk/>
            <pc:sldMk cId="202177562" sldId="263"/>
            <ac:picMk id="11" creationId="{CBF66908-CDC2-4E36-8634-BFF0DBA43FB8}"/>
          </ac:picMkLst>
        </pc:picChg>
        <pc:picChg chg="add mod">
          <ac:chgData name="Koushik Pai" userId="2071acbdf44c4e94" providerId="LiveId" clId="{CB304061-D857-4496-80F9-E8E5201F5AE0}" dt="2023-02-09T03:14:43.338" v="2889" actId="14100"/>
          <ac:picMkLst>
            <pc:docMk/>
            <pc:sldMk cId="202177562" sldId="263"/>
            <ac:picMk id="14" creationId="{2540C3E8-FF16-4046-A5F3-E1EFEF5096B6}"/>
          </ac:picMkLst>
        </pc:picChg>
        <pc:picChg chg="add mod">
          <ac:chgData name="Koushik Pai" userId="2071acbdf44c4e94" providerId="LiveId" clId="{CB304061-D857-4496-80F9-E8E5201F5AE0}" dt="2023-02-09T03:18:51.864" v="2898" actId="14100"/>
          <ac:picMkLst>
            <pc:docMk/>
            <pc:sldMk cId="202177562" sldId="263"/>
            <ac:picMk id="16" creationId="{1B8E11C7-835A-4688-9976-5BC3343078E3}"/>
          </ac:picMkLst>
        </pc:picChg>
      </pc:sldChg>
      <pc:sldChg chg="new del">
        <pc:chgData name="Koushik Pai" userId="2071acbdf44c4e94" providerId="LiveId" clId="{CB304061-D857-4496-80F9-E8E5201F5AE0}" dt="2023-02-09T03:05:38.403" v="2722" actId="680"/>
        <pc:sldMkLst>
          <pc:docMk/>
          <pc:sldMk cId="1442058266" sldId="263"/>
        </pc:sldMkLst>
      </pc:sldChg>
      <pc:sldChg chg="addSp delSp modSp new mod">
        <pc:chgData name="Koushik Pai" userId="2071acbdf44c4e94" providerId="LiveId" clId="{CB304061-D857-4496-80F9-E8E5201F5AE0}" dt="2023-02-09T04:09:18.709" v="4546" actId="122"/>
        <pc:sldMkLst>
          <pc:docMk/>
          <pc:sldMk cId="1558047321" sldId="264"/>
        </pc:sldMkLst>
        <pc:spChg chg="add mod">
          <ac:chgData name="Koushik Pai" userId="2071acbdf44c4e94" providerId="LiveId" clId="{CB304061-D857-4496-80F9-E8E5201F5AE0}" dt="2023-02-09T03:40:03.589" v="3155" actId="1076"/>
          <ac:spMkLst>
            <pc:docMk/>
            <pc:sldMk cId="1558047321" sldId="264"/>
            <ac:spMk id="6" creationId="{5BD5E6FC-54F5-42B1-B9EB-DB09C6385565}"/>
          </ac:spMkLst>
        </pc:spChg>
        <pc:spChg chg="add mod">
          <ac:chgData name="Koushik Pai" userId="2071acbdf44c4e94" providerId="LiveId" clId="{CB304061-D857-4496-80F9-E8E5201F5AE0}" dt="2023-02-09T03:39:50.191" v="3152" actId="14100"/>
          <ac:spMkLst>
            <pc:docMk/>
            <pc:sldMk cId="1558047321" sldId="264"/>
            <ac:spMk id="9" creationId="{7123F6A1-2375-4230-B633-1E5CF33822F7}"/>
          </ac:spMkLst>
        </pc:spChg>
        <pc:spChg chg="add del mod">
          <ac:chgData name="Koushik Pai" userId="2071acbdf44c4e94" providerId="LiveId" clId="{CB304061-D857-4496-80F9-E8E5201F5AE0}" dt="2023-02-09T03:41:22.771" v="3165"/>
          <ac:spMkLst>
            <pc:docMk/>
            <pc:sldMk cId="1558047321" sldId="264"/>
            <ac:spMk id="12" creationId="{1C45F518-D3E5-4C32-94C3-B3ABBE4F1DF1}"/>
          </ac:spMkLst>
        </pc:spChg>
        <pc:spChg chg="add del mod">
          <ac:chgData name="Koushik Pai" userId="2071acbdf44c4e94" providerId="LiveId" clId="{CB304061-D857-4496-80F9-E8E5201F5AE0}" dt="2023-02-09T03:41:22.771" v="3163" actId="478"/>
          <ac:spMkLst>
            <pc:docMk/>
            <pc:sldMk cId="1558047321" sldId="264"/>
            <ac:spMk id="13" creationId="{86B03606-953C-436E-8D50-AF486FB10D30}"/>
          </ac:spMkLst>
        </pc:spChg>
        <pc:spChg chg="add del mod">
          <ac:chgData name="Koushik Pai" userId="2071acbdf44c4e94" providerId="LiveId" clId="{CB304061-D857-4496-80F9-E8E5201F5AE0}" dt="2023-02-09T03:42:09.669" v="3172" actId="478"/>
          <ac:spMkLst>
            <pc:docMk/>
            <pc:sldMk cId="1558047321" sldId="264"/>
            <ac:spMk id="14" creationId="{8535E294-5EA9-446F-880A-E3DD59306C9F}"/>
          </ac:spMkLst>
        </pc:spChg>
        <pc:spChg chg="add del mod">
          <ac:chgData name="Koushik Pai" userId="2071acbdf44c4e94" providerId="LiveId" clId="{CB304061-D857-4496-80F9-E8E5201F5AE0}" dt="2023-02-09T03:42:21.727" v="3174" actId="478"/>
          <ac:spMkLst>
            <pc:docMk/>
            <pc:sldMk cId="1558047321" sldId="264"/>
            <ac:spMk id="15" creationId="{933B9A9A-AD0E-4C38-9716-EE433296B8C4}"/>
          </ac:spMkLst>
        </pc:spChg>
        <pc:spChg chg="add mod">
          <ac:chgData name="Koushik Pai" userId="2071acbdf44c4e94" providerId="LiveId" clId="{CB304061-D857-4496-80F9-E8E5201F5AE0}" dt="2023-02-09T04:09:18.709" v="4546" actId="122"/>
          <ac:spMkLst>
            <pc:docMk/>
            <pc:sldMk cId="1558047321" sldId="264"/>
            <ac:spMk id="17" creationId="{8B97BEDF-6041-4F56-8729-EE0751486861}"/>
          </ac:spMkLst>
        </pc:spChg>
        <pc:spChg chg="add mod">
          <ac:chgData name="Koushik Pai" userId="2071acbdf44c4e94" providerId="LiveId" clId="{CB304061-D857-4496-80F9-E8E5201F5AE0}" dt="2023-02-09T04:05:36.480" v="4423" actId="14100"/>
          <ac:spMkLst>
            <pc:docMk/>
            <pc:sldMk cId="1558047321" sldId="264"/>
            <ac:spMk id="18" creationId="{98F8880E-9335-46EC-8D80-F534C3E162F3}"/>
          </ac:spMkLst>
        </pc:spChg>
        <pc:picChg chg="add del mod">
          <ac:chgData name="Koushik Pai" userId="2071acbdf44c4e94" providerId="LiveId" clId="{CB304061-D857-4496-80F9-E8E5201F5AE0}" dt="2023-02-09T03:33:39.226" v="3119" actId="478"/>
          <ac:picMkLst>
            <pc:docMk/>
            <pc:sldMk cId="1558047321" sldId="264"/>
            <ac:picMk id="3" creationId="{73FF6DF5-C865-43E5-9340-E48242965A73}"/>
          </ac:picMkLst>
        </pc:picChg>
        <pc:picChg chg="add mod">
          <ac:chgData name="Koushik Pai" userId="2071acbdf44c4e94" providerId="LiveId" clId="{CB304061-D857-4496-80F9-E8E5201F5AE0}" dt="2023-02-09T03:43:04.839" v="3176" actId="1076"/>
          <ac:picMkLst>
            <pc:docMk/>
            <pc:sldMk cId="1558047321" sldId="264"/>
            <ac:picMk id="5" creationId="{1AD7F487-70FD-4569-AB07-8E21360C0462}"/>
          </ac:picMkLst>
        </pc:picChg>
        <pc:cxnChg chg="add mod">
          <ac:chgData name="Koushik Pai" userId="2071acbdf44c4e94" providerId="LiveId" clId="{CB304061-D857-4496-80F9-E8E5201F5AE0}" dt="2023-02-09T03:40:05.732" v="3156" actId="1076"/>
          <ac:cxnSpMkLst>
            <pc:docMk/>
            <pc:sldMk cId="1558047321" sldId="264"/>
            <ac:cxnSpMk id="8" creationId="{0F9B642D-D68C-45BC-BC9F-445FF533CDEC}"/>
          </ac:cxnSpMkLst>
        </pc:cxnChg>
        <pc:cxnChg chg="add mod">
          <ac:chgData name="Koushik Pai" userId="2071acbdf44c4e94" providerId="LiveId" clId="{CB304061-D857-4496-80F9-E8E5201F5AE0}" dt="2023-02-09T03:39:39.776" v="3150"/>
          <ac:cxnSpMkLst>
            <pc:docMk/>
            <pc:sldMk cId="1558047321" sldId="264"/>
            <ac:cxnSpMk id="11" creationId="{14DD705E-07A7-4801-8317-8A906E47EA33}"/>
          </ac:cxnSpMkLst>
        </pc:cxnChg>
      </pc:sldChg>
      <pc:sldChg chg="addSp modSp new mod">
        <pc:chgData name="Koushik Pai" userId="2071acbdf44c4e94" providerId="LiveId" clId="{CB304061-D857-4496-80F9-E8E5201F5AE0}" dt="2023-02-09T04:09:11.844" v="4545" actId="122"/>
        <pc:sldMkLst>
          <pc:docMk/>
          <pc:sldMk cId="668413126" sldId="265"/>
        </pc:sldMkLst>
        <pc:spChg chg="add mod">
          <ac:chgData name="Koushik Pai" userId="2071acbdf44c4e94" providerId="LiveId" clId="{CB304061-D857-4496-80F9-E8E5201F5AE0}" dt="2023-02-09T04:09:11.844" v="4545" actId="122"/>
          <ac:spMkLst>
            <pc:docMk/>
            <pc:sldMk cId="668413126" sldId="265"/>
            <ac:spMk id="5" creationId="{C7EB9C72-5348-460E-A6C3-525B30CAE74B}"/>
          </ac:spMkLst>
        </pc:spChg>
        <pc:spChg chg="add mod">
          <ac:chgData name="Koushik Pai" userId="2071acbdf44c4e94" providerId="LiveId" clId="{CB304061-D857-4496-80F9-E8E5201F5AE0}" dt="2023-02-09T04:06:22.003" v="4431" actId="20577"/>
          <ac:spMkLst>
            <pc:docMk/>
            <pc:sldMk cId="668413126" sldId="265"/>
            <ac:spMk id="7" creationId="{1E435BCA-A2D2-423B-9E77-A04389FBAC9F}"/>
          </ac:spMkLst>
        </pc:spChg>
        <pc:picChg chg="add mod">
          <ac:chgData name="Koushik Pai" userId="2071acbdf44c4e94" providerId="LiveId" clId="{CB304061-D857-4496-80F9-E8E5201F5AE0}" dt="2023-02-09T03:55:31.757" v="3711" actId="14100"/>
          <ac:picMkLst>
            <pc:docMk/>
            <pc:sldMk cId="668413126" sldId="265"/>
            <ac:picMk id="3" creationId="{019E4C28-28F5-476E-8D6E-27DDBA3BAC8B}"/>
          </ac:picMkLst>
        </pc:picChg>
      </pc:sldChg>
      <pc:sldChg chg="addSp modSp new mod">
        <pc:chgData name="Koushik Pai" userId="2071acbdf44c4e94" providerId="LiveId" clId="{CB304061-D857-4496-80F9-E8E5201F5AE0}" dt="2023-02-09T05:18:24.176" v="4933" actId="20577"/>
        <pc:sldMkLst>
          <pc:docMk/>
          <pc:sldMk cId="3557662127" sldId="266"/>
        </pc:sldMkLst>
        <pc:spChg chg="add mod">
          <ac:chgData name="Koushik Pai" userId="2071acbdf44c4e94" providerId="LiveId" clId="{CB304061-D857-4496-80F9-E8E5201F5AE0}" dt="2023-02-09T04:09:05.681" v="4544" actId="122"/>
          <ac:spMkLst>
            <pc:docMk/>
            <pc:sldMk cId="3557662127" sldId="266"/>
            <ac:spMk id="4" creationId="{0D29D1A6-B34D-409D-A890-F5ADAE10BA3A}"/>
          </ac:spMkLst>
        </pc:spChg>
        <pc:spChg chg="add mod">
          <ac:chgData name="Koushik Pai" userId="2071acbdf44c4e94" providerId="LiveId" clId="{CB304061-D857-4496-80F9-E8E5201F5AE0}" dt="2023-02-09T05:18:24.176" v="4933" actId="20577"/>
          <ac:spMkLst>
            <pc:docMk/>
            <pc:sldMk cId="3557662127" sldId="266"/>
            <ac:spMk id="5" creationId="{CB8A33A5-BAD9-441A-8FA6-A47120389B20}"/>
          </ac:spMkLst>
        </pc:spChg>
        <pc:picChg chg="add mod">
          <ac:chgData name="Koushik Pai" userId="2071acbdf44c4e94" providerId="LiveId" clId="{CB304061-D857-4496-80F9-E8E5201F5AE0}" dt="2023-02-09T05:18:13.982" v="4929" actId="1076"/>
          <ac:picMkLst>
            <pc:docMk/>
            <pc:sldMk cId="3557662127" sldId="266"/>
            <ac:picMk id="3" creationId="{02E7C3BA-B5D3-4879-87EB-92DE52ADCDCA}"/>
          </ac:picMkLst>
        </pc:picChg>
      </pc:sldChg>
      <pc:sldChg chg="addSp delSp modSp new mod">
        <pc:chgData name="Koushik Pai" userId="2071acbdf44c4e94" providerId="LiveId" clId="{CB304061-D857-4496-80F9-E8E5201F5AE0}" dt="2023-02-09T05:48:45.855" v="5687" actId="1076"/>
        <pc:sldMkLst>
          <pc:docMk/>
          <pc:sldMk cId="3880028343" sldId="267"/>
        </pc:sldMkLst>
        <pc:spChg chg="add mod">
          <ac:chgData name="Koushik Pai" userId="2071acbdf44c4e94" providerId="LiveId" clId="{CB304061-D857-4496-80F9-E8E5201F5AE0}" dt="2023-02-09T05:48:45.855" v="5687" actId="1076"/>
          <ac:spMkLst>
            <pc:docMk/>
            <pc:sldMk cId="3880028343" sldId="267"/>
            <ac:spMk id="2" creationId="{792143D5-0BDE-496C-99C0-78CA82B9EADE}"/>
          </ac:spMkLst>
        </pc:spChg>
        <pc:spChg chg="add mod">
          <ac:chgData name="Koushik Pai" userId="2071acbdf44c4e94" providerId="LiveId" clId="{CB304061-D857-4496-80F9-E8E5201F5AE0}" dt="2023-02-09T05:48:35.577" v="5685" actId="1076"/>
          <ac:spMkLst>
            <pc:docMk/>
            <pc:sldMk cId="3880028343" sldId="267"/>
            <ac:spMk id="3" creationId="{6731AA7B-76B2-4D77-8F61-F9A4E70E91B8}"/>
          </ac:spMkLst>
        </pc:spChg>
        <pc:picChg chg="add del mod">
          <ac:chgData name="Koushik Pai" userId="2071acbdf44c4e94" providerId="LiveId" clId="{CB304061-D857-4496-80F9-E8E5201F5AE0}" dt="2023-02-09T05:46:01.837" v="5666" actId="478"/>
          <ac:picMkLst>
            <pc:docMk/>
            <pc:sldMk cId="3880028343" sldId="267"/>
            <ac:picMk id="5" creationId="{F6FDB309-7B87-46F4-AA9E-0552C761F77D}"/>
          </ac:picMkLst>
        </pc:picChg>
        <pc:picChg chg="add mod">
          <ac:chgData name="Koushik Pai" userId="2071acbdf44c4e94" providerId="LiveId" clId="{CB304061-D857-4496-80F9-E8E5201F5AE0}" dt="2023-02-09T05:48:39.189" v="5686" actId="1076"/>
          <ac:picMkLst>
            <pc:docMk/>
            <pc:sldMk cId="3880028343" sldId="267"/>
            <ac:picMk id="7" creationId="{24A4D9C4-C0FC-4850-9336-CBC0DBF45D82}"/>
          </ac:picMkLst>
        </pc:picChg>
      </pc:sldChg>
      <pc:sldChg chg="addSp delSp modSp new mod">
        <pc:chgData name="Koushik Pai" userId="2071acbdf44c4e94" providerId="LiveId" clId="{CB304061-D857-4496-80F9-E8E5201F5AE0}" dt="2023-02-09T05:57:52.626" v="6284" actId="1076"/>
        <pc:sldMkLst>
          <pc:docMk/>
          <pc:sldMk cId="2579050037" sldId="268"/>
        </pc:sldMkLst>
        <pc:spChg chg="add del mod">
          <ac:chgData name="Koushik Pai" userId="2071acbdf44c4e94" providerId="LiveId" clId="{CB304061-D857-4496-80F9-E8E5201F5AE0}" dt="2023-02-09T05:51:34.480" v="5777" actId="478"/>
          <ac:spMkLst>
            <pc:docMk/>
            <pc:sldMk cId="2579050037" sldId="268"/>
            <ac:spMk id="2" creationId="{DCAD8EDC-B3FE-465B-8357-32BCC62D8EDB}"/>
          </ac:spMkLst>
        </pc:spChg>
        <pc:spChg chg="add del mod">
          <ac:chgData name="Koushik Pai" userId="2071acbdf44c4e94" providerId="LiveId" clId="{CB304061-D857-4496-80F9-E8E5201F5AE0}" dt="2023-02-09T05:51:33.051" v="5776" actId="478"/>
          <ac:spMkLst>
            <pc:docMk/>
            <pc:sldMk cId="2579050037" sldId="268"/>
            <ac:spMk id="3" creationId="{97DA9737-3135-4592-8239-86E21CABDCC0}"/>
          </ac:spMkLst>
        </pc:spChg>
        <pc:spChg chg="add mod">
          <ac:chgData name="Koushik Pai" userId="2071acbdf44c4e94" providerId="LiveId" clId="{CB304061-D857-4496-80F9-E8E5201F5AE0}" dt="2023-02-09T05:57:44.492" v="6281" actId="1076"/>
          <ac:spMkLst>
            <pc:docMk/>
            <pc:sldMk cId="2579050037" sldId="268"/>
            <ac:spMk id="4" creationId="{DB839EC8-6A93-40AD-A549-99DE00679432}"/>
          </ac:spMkLst>
        </pc:spChg>
        <pc:spChg chg="add mod">
          <ac:chgData name="Koushik Pai" userId="2071acbdf44c4e94" providerId="LiveId" clId="{CB304061-D857-4496-80F9-E8E5201F5AE0}" dt="2023-02-09T05:52:39.700" v="5832" actId="20577"/>
          <ac:spMkLst>
            <pc:docMk/>
            <pc:sldMk cId="2579050037" sldId="268"/>
            <ac:spMk id="5" creationId="{B1730493-2ED1-4220-90B4-46E9AA88F908}"/>
          </ac:spMkLst>
        </pc:spChg>
        <pc:picChg chg="add mod">
          <ac:chgData name="Koushik Pai" userId="2071acbdf44c4e94" providerId="LiveId" clId="{CB304061-D857-4496-80F9-E8E5201F5AE0}" dt="2023-02-09T05:57:52.626" v="6284" actId="1076"/>
          <ac:picMkLst>
            <pc:docMk/>
            <pc:sldMk cId="2579050037" sldId="268"/>
            <ac:picMk id="7" creationId="{91930F58-52F0-4AD0-A3F3-AACB73B870B9}"/>
          </ac:picMkLst>
        </pc:picChg>
      </pc:sldChg>
      <pc:sldChg chg="addSp delSp modSp new mod">
        <pc:chgData name="Koushik Pai" userId="2071acbdf44c4e94" providerId="LiveId" clId="{CB304061-D857-4496-80F9-E8E5201F5AE0}" dt="2023-02-09T06:12:16.163" v="6398" actId="115"/>
        <pc:sldMkLst>
          <pc:docMk/>
          <pc:sldMk cId="2346470578" sldId="269"/>
        </pc:sldMkLst>
        <pc:spChg chg="add del mod">
          <ac:chgData name="Koushik Pai" userId="2071acbdf44c4e94" providerId="LiveId" clId="{CB304061-D857-4496-80F9-E8E5201F5AE0}" dt="2023-02-09T05:58:07.147" v="6288" actId="478"/>
          <ac:spMkLst>
            <pc:docMk/>
            <pc:sldMk cId="2346470578" sldId="269"/>
            <ac:spMk id="2" creationId="{7B6D9608-468E-499F-AEFA-C9A990FBBAE6}"/>
          </ac:spMkLst>
        </pc:spChg>
        <pc:spChg chg="add mod">
          <ac:chgData name="Koushik Pai" userId="2071acbdf44c4e94" providerId="LiveId" clId="{CB304061-D857-4496-80F9-E8E5201F5AE0}" dt="2023-02-09T06:06:18.538" v="6330" actId="1076"/>
          <ac:spMkLst>
            <pc:docMk/>
            <pc:sldMk cId="2346470578" sldId="269"/>
            <ac:spMk id="3" creationId="{0DB48EC5-D006-48EE-9E93-6B0C184CF6FA}"/>
          </ac:spMkLst>
        </pc:spChg>
        <pc:spChg chg="add del mod">
          <ac:chgData name="Koushik Pai" userId="2071acbdf44c4e94" providerId="LiveId" clId="{CB304061-D857-4496-80F9-E8E5201F5AE0}" dt="2023-02-09T06:10:38.325" v="6368"/>
          <ac:spMkLst>
            <pc:docMk/>
            <pc:sldMk cId="2346470578" sldId="269"/>
            <ac:spMk id="4" creationId="{103179BE-A04A-4908-852A-A267D6207178}"/>
          </ac:spMkLst>
        </pc:spChg>
        <pc:spChg chg="add mod">
          <ac:chgData name="Koushik Pai" userId="2071acbdf44c4e94" providerId="LiveId" clId="{CB304061-D857-4496-80F9-E8E5201F5AE0}" dt="2023-02-09T06:12:16.163" v="6398" actId="115"/>
          <ac:spMkLst>
            <pc:docMk/>
            <pc:sldMk cId="2346470578" sldId="269"/>
            <ac:spMk id="5" creationId="{2911388F-87F7-48FB-907F-79F7B1FB63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140428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F1DF9-540A-4BEB-944F-BC95CDF59E2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56021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268092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366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3557081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638901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1746212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8543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424544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175239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330780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F1DF9-540A-4BEB-944F-BC95CDF59E2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12302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F1DF9-540A-4BEB-944F-BC95CDF59E20}"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411478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113993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403812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F1DF9-540A-4BEB-944F-BC95CDF59E20}" type="datetimeFigureOut">
              <a:rPr lang="en-IN" smtClean="0"/>
              <a:t>09-02-2023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69008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F1DF9-540A-4BEB-944F-BC95CDF59E2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398482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EF1DF9-540A-4BEB-944F-BC95CDF59E20}" type="datetimeFigureOut">
              <a:rPr lang="en-IN" smtClean="0"/>
              <a:t>09-02-2023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6537FA-B6F0-4CAD-AD46-CB577B28AA52}" type="slidenum">
              <a:rPr lang="en-IN" smtClean="0"/>
              <a:t>‹#›</a:t>
            </a:fld>
            <a:endParaRPr lang="en-IN"/>
          </a:p>
        </p:txBody>
      </p:sp>
    </p:spTree>
    <p:extLst>
      <p:ext uri="{BB962C8B-B14F-4D97-AF65-F5344CB8AC3E}">
        <p14:creationId xmlns:p14="http://schemas.microsoft.com/office/powerpoint/2010/main" val="1849275510"/>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D0A2EB4-78F2-4E85-87AC-39FE9D311292}"/>
              </a:ext>
            </a:extLst>
          </p:cNvPr>
          <p:cNvSpPr txBox="1"/>
          <p:nvPr/>
        </p:nvSpPr>
        <p:spPr>
          <a:xfrm>
            <a:off x="2402540" y="611483"/>
            <a:ext cx="7530353" cy="1569660"/>
          </a:xfrm>
          <a:prstGeom prst="rect">
            <a:avLst/>
          </a:prstGeom>
          <a:noFill/>
        </p:spPr>
        <p:txBody>
          <a:bodyPr wrap="square">
            <a:spAutoFit/>
          </a:bodyPr>
          <a:lstStyle/>
          <a:p>
            <a:pPr algn="ctr"/>
            <a:r>
              <a:rPr lang="en-US" altLang="en-US" sz="2400" dirty="0">
                <a:latin typeface="Times New Roman" panose="02020603050405020304" pitchFamily="18" charset="0"/>
                <a:ea typeface="宋体" panose="02010600030101010101" pitchFamily="2" charset="-122"/>
                <a:cs typeface="Times New Roman" panose="02020603050405020304" pitchFamily="18" charset="0"/>
              </a:rPr>
              <a:t>SRI SIDDHARTHA INSTITUTE OF TECHNOLOGY</a:t>
            </a:r>
            <a:br>
              <a:rPr lang="en-US" altLang="en-US" sz="1100" dirty="0">
                <a:latin typeface="Times New Roman" panose="02020603050405020304" pitchFamily="18" charset="0"/>
                <a:ea typeface="宋体" panose="02010600030101010101" pitchFamily="2" charset="-122"/>
                <a:cs typeface="Times New Roman" panose="02020603050405020304" pitchFamily="18" charset="0"/>
              </a:rPr>
            </a:br>
            <a:r>
              <a:rPr lang="en-US" altLang="en-US" sz="1800" dirty="0">
                <a:latin typeface="Times New Roman" panose="02020603050405020304" pitchFamily="18" charset="0"/>
                <a:ea typeface="宋体" panose="02010600030101010101" pitchFamily="2" charset="-122"/>
                <a:cs typeface="Times New Roman" panose="02020603050405020304" pitchFamily="18" charset="0"/>
              </a:rPr>
              <a:t>(Declared as Deemed to be University Under Section 3 of the UGC Act, 1956 Approved by AICTE, Accredited by NBA, NAAC ‘A ’Grade) AGALAKOTE, TUMAKURU – 572107, KARNATAKA </a:t>
            </a:r>
            <a:br>
              <a:rPr lang="en-US" altLang="en-US" sz="1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endParaRPr lang="en-IN" dirty="0">
              <a:solidFill>
                <a:srgbClr val="002060"/>
              </a:solidFill>
            </a:endParaRPr>
          </a:p>
        </p:txBody>
      </p:sp>
      <p:pic>
        <p:nvPicPr>
          <p:cNvPr id="11" name="Picture 4">
            <a:extLst>
              <a:ext uri="{FF2B5EF4-FFF2-40B4-BE49-F238E27FC236}">
                <a16:creationId xmlns:a16="http://schemas.microsoft.com/office/drawing/2014/main" id="{3A716A39-D718-485D-8E3C-A18198C1C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07" y="520411"/>
            <a:ext cx="1326945" cy="135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a:extLst>
              <a:ext uri="{FF2B5EF4-FFF2-40B4-BE49-F238E27FC236}">
                <a16:creationId xmlns:a16="http://schemas.microsoft.com/office/drawing/2014/main" id="{6D8D3DA3-8DDF-4608-B6DC-694EDBEE68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7181" y="609111"/>
            <a:ext cx="1368985" cy="118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F39AC789-6F95-481F-9F6E-07407CEDED29}"/>
              </a:ext>
            </a:extLst>
          </p:cNvPr>
          <p:cNvSpPr txBox="1"/>
          <p:nvPr/>
        </p:nvSpPr>
        <p:spPr>
          <a:xfrm>
            <a:off x="2173940" y="2315081"/>
            <a:ext cx="7987552" cy="369332"/>
          </a:xfrm>
          <a:prstGeom prst="rect">
            <a:avLst/>
          </a:prstGeom>
          <a:noFill/>
        </p:spPr>
        <p:txBody>
          <a:bodyPr wrap="square">
            <a:spAutoFit/>
          </a:bodyPr>
          <a:lstStyle/>
          <a:p>
            <a:pPr algn="ctr"/>
            <a:r>
              <a:rPr lang="en-IN" altLang="en-US"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DEPARTMENT OF INFORMATION SCIENCE AND ENGINEERING</a:t>
            </a:r>
            <a:endParaRPr lang="en-IN" dirty="0">
              <a:solidFill>
                <a:srgbClr val="0070C0"/>
              </a:solidFill>
            </a:endParaRPr>
          </a:p>
        </p:txBody>
      </p:sp>
      <p:sp>
        <p:nvSpPr>
          <p:cNvPr id="16" name="TextBox 15">
            <a:extLst>
              <a:ext uri="{FF2B5EF4-FFF2-40B4-BE49-F238E27FC236}">
                <a16:creationId xmlns:a16="http://schemas.microsoft.com/office/drawing/2014/main" id="{7D751683-E9F7-406C-ADB3-295B03296F2D}"/>
              </a:ext>
            </a:extLst>
          </p:cNvPr>
          <p:cNvSpPr txBox="1"/>
          <p:nvPr/>
        </p:nvSpPr>
        <p:spPr>
          <a:xfrm>
            <a:off x="3119716" y="2996830"/>
            <a:ext cx="6096000" cy="400110"/>
          </a:xfrm>
          <a:prstGeom prst="rect">
            <a:avLst/>
          </a:prstGeom>
          <a:noFill/>
        </p:spPr>
        <p:txBody>
          <a:bodyPr wrap="square">
            <a:spAutoFit/>
          </a:bodyPr>
          <a:lstStyle/>
          <a:p>
            <a:pPr algn="ctr" eaLnBrk="1" hangingPunct="1"/>
            <a:r>
              <a:rPr lang="en-I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IS5MP1- MINI PROJECT - I</a:t>
            </a:r>
          </a:p>
        </p:txBody>
      </p:sp>
      <p:sp>
        <p:nvSpPr>
          <p:cNvPr id="18" name="TextBox 17">
            <a:extLst>
              <a:ext uri="{FF2B5EF4-FFF2-40B4-BE49-F238E27FC236}">
                <a16:creationId xmlns:a16="http://schemas.microsoft.com/office/drawing/2014/main" id="{AEE2680E-7E64-494F-858E-122BC107EDA7}"/>
              </a:ext>
            </a:extLst>
          </p:cNvPr>
          <p:cNvSpPr txBox="1"/>
          <p:nvPr/>
        </p:nvSpPr>
        <p:spPr>
          <a:xfrm>
            <a:off x="3733798" y="3590696"/>
            <a:ext cx="4867836" cy="461665"/>
          </a:xfrm>
          <a:prstGeom prst="rect">
            <a:avLst/>
          </a:prstGeom>
          <a:noFill/>
        </p:spPr>
        <p:txBody>
          <a:bodyPr wrap="square">
            <a:spAutoFit/>
          </a:bodyPr>
          <a:lstStyle/>
          <a:p>
            <a:pPr algn="ctr"/>
            <a:r>
              <a:rPr lang="en-US" sz="2400" b="1" spc="35" dirty="0">
                <a:effectLst/>
                <a:latin typeface="Times New Roman" panose="02020603050405020304" pitchFamily="18" charset="0"/>
                <a:ea typeface="Times New Roman" panose="02020603050405020304" pitchFamily="18" charset="0"/>
              </a:rPr>
              <a:t>Child Health Care</a:t>
            </a:r>
            <a:endParaRPr lang="en-IN" sz="2400" dirty="0"/>
          </a:p>
        </p:txBody>
      </p:sp>
      <p:sp>
        <p:nvSpPr>
          <p:cNvPr id="20" name="TextBox 19">
            <a:extLst>
              <a:ext uri="{FF2B5EF4-FFF2-40B4-BE49-F238E27FC236}">
                <a16:creationId xmlns:a16="http://schemas.microsoft.com/office/drawing/2014/main" id="{814ACEF9-745D-4DB5-8961-74995C31FD7A}"/>
              </a:ext>
            </a:extLst>
          </p:cNvPr>
          <p:cNvSpPr txBox="1"/>
          <p:nvPr/>
        </p:nvSpPr>
        <p:spPr>
          <a:xfrm>
            <a:off x="188257" y="4324799"/>
            <a:ext cx="5710517" cy="1661993"/>
          </a:xfrm>
          <a:prstGeom prst="rect">
            <a:avLst/>
          </a:prstGeom>
          <a:noFill/>
        </p:spPr>
        <p:txBody>
          <a:bodyPr wrap="square">
            <a:spAutoFit/>
          </a:bodyPr>
          <a:lstStyle/>
          <a:p>
            <a:pPr algn="ctr" eaLnBrk="1" hangingPunct="1"/>
            <a:r>
              <a:rPr lang="en-I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Under the guidance of </a:t>
            </a:r>
          </a:p>
          <a:p>
            <a:pPr algn="ctr" eaLnBrk="1" hangingPunct="1"/>
            <a:r>
              <a:rPr lang="en-IN" altLang="en-US"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IN" altLang="en-US" sz="2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Mrs. Champakamala S</a:t>
            </a:r>
            <a:endParaRPr lang="en-IN" altLang="en-US" sz="1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r>
              <a:rPr lang="en-IN" altLang="en-US" sz="1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 Assistant Professor</a:t>
            </a:r>
          </a:p>
          <a:p>
            <a:pPr algn="ctr" eaLnBrk="1" hangingPunct="1"/>
            <a:r>
              <a:rPr lang="en-IN" altLang="en-US" sz="1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Department of Information Science and</a:t>
            </a:r>
          </a:p>
          <a:p>
            <a:pPr algn="ctr" eaLnBrk="1" hangingPunct="1"/>
            <a:r>
              <a:rPr lang="en-IN" altLang="en-US" sz="1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 Engineering</a:t>
            </a:r>
          </a:p>
        </p:txBody>
      </p:sp>
      <p:sp>
        <p:nvSpPr>
          <p:cNvPr id="22" name="TextBox 21">
            <a:extLst>
              <a:ext uri="{FF2B5EF4-FFF2-40B4-BE49-F238E27FC236}">
                <a16:creationId xmlns:a16="http://schemas.microsoft.com/office/drawing/2014/main" id="{7419BE16-AA2D-4A5A-B9CC-DB4F4BA426AE}"/>
              </a:ext>
            </a:extLst>
          </p:cNvPr>
          <p:cNvSpPr txBox="1"/>
          <p:nvPr/>
        </p:nvSpPr>
        <p:spPr>
          <a:xfrm>
            <a:off x="7655863" y="4764888"/>
            <a:ext cx="4240303" cy="923330"/>
          </a:xfrm>
          <a:prstGeom prst="rect">
            <a:avLst/>
          </a:prstGeom>
          <a:noFill/>
        </p:spPr>
        <p:txBody>
          <a:bodyPr wrap="square">
            <a:spAutoFit/>
          </a:bodyPr>
          <a:lstStyle/>
          <a:p>
            <a:pPr algn="just"/>
            <a:r>
              <a:rPr lang="en-US"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PRESENTED BY</a:t>
            </a:r>
          </a:p>
          <a:p>
            <a:pPr algn="just"/>
            <a:r>
              <a:rPr lang="en-IN">
                <a:latin typeface="Times New Roman" panose="02020603050405020304" pitchFamily="18" charset="0"/>
                <a:cs typeface="Times New Roman" panose="02020603050405020304" pitchFamily="18" charset="0"/>
              </a:rPr>
              <a:t>LIKITH GOWDA M J	20IS050 </a:t>
            </a:r>
            <a:endParaRPr lang="en-US"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KOUSHIK U PAI		20IS044</a:t>
            </a:r>
          </a:p>
        </p:txBody>
      </p:sp>
    </p:spTree>
    <p:extLst>
      <p:ext uri="{BB962C8B-B14F-4D97-AF65-F5344CB8AC3E}">
        <p14:creationId xmlns:p14="http://schemas.microsoft.com/office/powerpoint/2010/main" val="88884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9E4C28-28F5-476E-8D6E-27DDBA3BA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0" y="130629"/>
            <a:ext cx="7361854" cy="3638937"/>
          </a:xfrm>
          <a:prstGeom prst="rect">
            <a:avLst/>
          </a:prstGeom>
        </p:spPr>
      </p:pic>
      <p:sp>
        <p:nvSpPr>
          <p:cNvPr id="5" name="TextBox 4">
            <a:extLst>
              <a:ext uri="{FF2B5EF4-FFF2-40B4-BE49-F238E27FC236}">
                <a16:creationId xmlns:a16="http://schemas.microsoft.com/office/drawing/2014/main" id="{C7EB9C72-5348-460E-A6C3-525B30CAE74B}"/>
              </a:ext>
            </a:extLst>
          </p:cNvPr>
          <p:cNvSpPr txBox="1"/>
          <p:nvPr/>
        </p:nvSpPr>
        <p:spPr>
          <a:xfrm>
            <a:off x="7949682" y="1827541"/>
            <a:ext cx="3545632" cy="1077218"/>
          </a:xfrm>
          <a:prstGeom prst="rect">
            <a:avLst/>
          </a:prstGeom>
          <a:noFill/>
        </p:spPr>
        <p:txBody>
          <a:bodyPr wrap="square">
            <a:spAutoFit/>
          </a:bodyPr>
          <a:lstStyle/>
          <a:p>
            <a:pPr algn="ctr"/>
            <a:r>
              <a:rPr lang="en-US" sz="3200" b="1" i="1" u="sng" dirty="0">
                <a:latin typeface="Times New Roman" panose="02020603050405020304" pitchFamily="18" charset="0"/>
                <a:cs typeface="Times New Roman" panose="02020603050405020304" pitchFamily="18" charset="0"/>
              </a:rPr>
              <a:t>Fetching the Child Specialists</a:t>
            </a:r>
            <a:endParaRPr lang="en-IN" sz="3200" b="1" i="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E435BCA-A2D2-423B-9E77-A04389FBAC9F}"/>
              </a:ext>
            </a:extLst>
          </p:cNvPr>
          <p:cNvSpPr txBox="1"/>
          <p:nvPr/>
        </p:nvSpPr>
        <p:spPr>
          <a:xfrm>
            <a:off x="370892" y="4020235"/>
            <a:ext cx="11357688" cy="23453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Similarly as above, when the user navigate to the “Expert Doctor” Page, which includes list of expert doctors.</a:t>
            </a:r>
          </a:p>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The list include doctors details like  Name , Experience and Contact details. </a:t>
            </a:r>
          </a:p>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From which they can contact the specialists directly when they needed.</a:t>
            </a:r>
          </a:p>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This reduces the burden of searching the well authorized doctors at emergency.</a:t>
            </a:r>
            <a:endParaRPr lang="en-IN" sz="20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41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E7C3BA-B5D3-4879-87EB-92DE52ADC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8363"/>
            <a:ext cx="7315200" cy="3638356"/>
          </a:xfrm>
          <a:prstGeom prst="rect">
            <a:avLst/>
          </a:prstGeom>
        </p:spPr>
      </p:pic>
      <p:sp>
        <p:nvSpPr>
          <p:cNvPr id="4" name="TextBox 3">
            <a:extLst>
              <a:ext uri="{FF2B5EF4-FFF2-40B4-BE49-F238E27FC236}">
                <a16:creationId xmlns:a16="http://schemas.microsoft.com/office/drawing/2014/main" id="{0D29D1A6-B34D-409D-A890-F5ADAE10BA3A}"/>
              </a:ext>
            </a:extLst>
          </p:cNvPr>
          <p:cNvSpPr txBox="1"/>
          <p:nvPr/>
        </p:nvSpPr>
        <p:spPr>
          <a:xfrm>
            <a:off x="7949682" y="1827541"/>
            <a:ext cx="3181738" cy="1074279"/>
          </a:xfrm>
          <a:prstGeom prst="rect">
            <a:avLst/>
          </a:prstGeom>
          <a:noFill/>
        </p:spPr>
        <p:txBody>
          <a:bodyPr wrap="square">
            <a:spAutoFit/>
          </a:bodyPr>
          <a:lstStyle/>
          <a:p>
            <a:pPr algn="ctr"/>
            <a:r>
              <a:rPr lang="en-US" sz="3200" b="1" i="1" u="sng" dirty="0">
                <a:latin typeface="Times New Roman" panose="02020603050405020304" pitchFamily="18" charset="0"/>
                <a:cs typeface="Times New Roman" panose="02020603050405020304" pitchFamily="18" charset="0"/>
              </a:rPr>
              <a:t>Fast Ambulance Service</a:t>
            </a:r>
            <a:endParaRPr lang="en-IN" sz="3200" b="1" i="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8A33A5-BAD9-441A-8FA6-A47120389B20}"/>
              </a:ext>
            </a:extLst>
          </p:cNvPr>
          <p:cNvSpPr txBox="1"/>
          <p:nvPr/>
        </p:nvSpPr>
        <p:spPr>
          <a:xfrm>
            <a:off x="268256" y="3842953"/>
            <a:ext cx="11357688" cy="2806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When the user click on the button of Ambulance Service Facility, it will redirect to the page which include the list of Ambulance Services .</a:t>
            </a:r>
          </a:p>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The list include Ambulance details like Driver Name, Ambulance Number and Driver Contact details. </a:t>
            </a:r>
          </a:p>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From which they can contact the Ambulance directly when its emergency case.</a:t>
            </a:r>
          </a:p>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This reduces the burden of searching nearby Ambulances and Contacting them.</a:t>
            </a:r>
            <a:endParaRPr lang="en-IN" sz="20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66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143D5-0BDE-496C-99C0-78CA82B9EADE}"/>
              </a:ext>
            </a:extLst>
          </p:cNvPr>
          <p:cNvSpPr txBox="1"/>
          <p:nvPr/>
        </p:nvSpPr>
        <p:spPr>
          <a:xfrm>
            <a:off x="3012141" y="873938"/>
            <a:ext cx="6167718"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3200" dirty="0">
                <a:effectLst/>
                <a:latin typeface="Times New Roman" panose="02020603050405020304" pitchFamily="18" charset="0"/>
                <a:ea typeface="Arial" panose="020B0604020202020204" pitchFamily="34" charset="0"/>
                <a:cs typeface="Times New Roman" panose="02020603050405020304" pitchFamily="18" charset="0"/>
              </a:rPr>
              <a:t> APPLICATIONS</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31AA7B-76B2-4D77-8F61-F9A4E70E91B8}"/>
              </a:ext>
            </a:extLst>
          </p:cNvPr>
          <p:cNvSpPr txBox="1"/>
          <p:nvPr/>
        </p:nvSpPr>
        <p:spPr>
          <a:xfrm>
            <a:off x="72911" y="1902185"/>
            <a:ext cx="9118730" cy="3993016"/>
          </a:xfrm>
          <a:prstGeom prst="rect">
            <a:avLst/>
          </a:prstGeom>
          <a:noFill/>
        </p:spPr>
        <p:txBody>
          <a:bodyPr wrap="square">
            <a:spAutoFit/>
          </a:bodyPr>
          <a:lstStyle/>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The Services offered by the web page, that can be accessed at any location.</a:t>
            </a:r>
          </a:p>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It is User-friendly interface that mean it is simple/easy to use.</a:t>
            </a:r>
          </a:p>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It helps for resulting best quality health services of child.</a:t>
            </a:r>
          </a:p>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Installation of application(apps) are avoided, as it promotes web pages.</a:t>
            </a:r>
          </a:p>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It avoids paid membership access, easy to access by common peoples.</a:t>
            </a:r>
          </a:p>
        </p:txBody>
      </p:sp>
      <p:pic>
        <p:nvPicPr>
          <p:cNvPr id="7" name="Picture 6">
            <a:extLst>
              <a:ext uri="{FF2B5EF4-FFF2-40B4-BE49-F238E27FC236}">
                <a16:creationId xmlns:a16="http://schemas.microsoft.com/office/drawing/2014/main" id="{24A4D9C4-C0FC-4850-9336-CBC0DBF45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557" y="2857500"/>
            <a:ext cx="3057234" cy="2834174"/>
          </a:xfrm>
          <a:prstGeom prst="rect">
            <a:avLst/>
          </a:prstGeom>
        </p:spPr>
      </p:pic>
    </p:spTree>
    <p:extLst>
      <p:ext uri="{BB962C8B-B14F-4D97-AF65-F5344CB8AC3E}">
        <p14:creationId xmlns:p14="http://schemas.microsoft.com/office/powerpoint/2010/main" val="388002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839EC8-6A93-40AD-A549-99DE00679432}"/>
              </a:ext>
            </a:extLst>
          </p:cNvPr>
          <p:cNvSpPr txBox="1"/>
          <p:nvPr/>
        </p:nvSpPr>
        <p:spPr>
          <a:xfrm>
            <a:off x="1416519" y="1734234"/>
            <a:ext cx="2987529" cy="3993016"/>
          </a:xfrm>
          <a:prstGeom prst="rect">
            <a:avLst/>
          </a:prstGeom>
          <a:noFill/>
        </p:spPr>
        <p:txBody>
          <a:bodyPr wrap="square">
            <a:spAutoFit/>
          </a:bodyPr>
          <a:lstStyle/>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W3School.</a:t>
            </a:r>
          </a:p>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Stack Overflow</a:t>
            </a:r>
          </a:p>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Geeks-for-geeks</a:t>
            </a:r>
          </a:p>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Wikipedia</a:t>
            </a:r>
          </a:p>
          <a:p>
            <a:pPr marL="342900" indent="-342900" algn="just">
              <a:lnSpc>
                <a:spcPct val="250000"/>
              </a:lnSpc>
              <a:buFont typeface="Wingdings" panose="05000000000000000000" pitchFamily="2" charset="2"/>
              <a:buChar char="§"/>
            </a:pPr>
            <a:r>
              <a:rPr lang="en-IN" sz="2100" b="1" dirty="0">
                <a:solidFill>
                  <a:schemeClr val="bg1">
                    <a:lumMod val="95000"/>
                    <a:lumOff val="5000"/>
                  </a:schemeClr>
                </a:solidFill>
                <a:latin typeface="Times New Roman" panose="02020603050405020304" pitchFamily="18" charset="0"/>
                <a:cs typeface="Times New Roman" panose="02020603050405020304" pitchFamily="18" charset="0"/>
              </a:rPr>
              <a:t>Net Solutions.</a:t>
            </a:r>
          </a:p>
        </p:txBody>
      </p:sp>
      <p:sp>
        <p:nvSpPr>
          <p:cNvPr id="5" name="TextBox 4">
            <a:extLst>
              <a:ext uri="{FF2B5EF4-FFF2-40B4-BE49-F238E27FC236}">
                <a16:creationId xmlns:a16="http://schemas.microsoft.com/office/drawing/2014/main" id="{B1730493-2ED1-4220-90B4-46E9AA88F908}"/>
              </a:ext>
            </a:extLst>
          </p:cNvPr>
          <p:cNvSpPr txBox="1"/>
          <p:nvPr/>
        </p:nvSpPr>
        <p:spPr>
          <a:xfrm>
            <a:off x="3012141" y="873938"/>
            <a:ext cx="6167718"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3200" dirty="0">
                <a:effectLst/>
                <a:latin typeface="Times New Roman" panose="02020603050405020304" pitchFamily="18" charset="0"/>
                <a:ea typeface="Arial" panose="020B0604020202020204" pitchFamily="34" charset="0"/>
                <a:cs typeface="Times New Roman" panose="02020603050405020304" pitchFamily="18" charset="0"/>
              </a:rPr>
              <a:t> REFERENCES</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1930F58-52F0-4AD0-A3F3-AACB73B87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099" y="1958169"/>
            <a:ext cx="2987529" cy="3697158"/>
          </a:xfrm>
          <a:prstGeom prst="rect">
            <a:avLst/>
          </a:prstGeom>
        </p:spPr>
      </p:pic>
    </p:spTree>
    <p:extLst>
      <p:ext uri="{BB962C8B-B14F-4D97-AF65-F5344CB8AC3E}">
        <p14:creationId xmlns:p14="http://schemas.microsoft.com/office/powerpoint/2010/main" val="257905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B48EC5-D006-48EE-9E93-6B0C184CF6FA}"/>
              </a:ext>
            </a:extLst>
          </p:cNvPr>
          <p:cNvSpPr/>
          <p:nvPr/>
        </p:nvSpPr>
        <p:spPr>
          <a:xfrm>
            <a:off x="895740" y="961053"/>
            <a:ext cx="5663682" cy="1315215"/>
          </a:xfrm>
          <a:prstGeom prst="rect">
            <a:avLst/>
          </a:prstGeom>
          <a:noFill/>
          <a:ln>
            <a:noFill/>
          </a:ln>
        </p:spPr>
        <p:txBody>
          <a:bodyPr wrap="square" lIns="91440" tIns="45720" rIns="91440" bIns="45720">
            <a:prstTxWarp prst="textDoubleWave1">
              <a:avLst/>
            </a:prstTxWarp>
            <a:spAutoFit/>
            <a:scene3d>
              <a:camera prst="obliqueBottomLeft"/>
              <a:lightRig rig="threePt" dir="t"/>
            </a:scene3d>
            <a:sp3d extrusionH="57150">
              <a:bevelT w="82550" h="38100" prst="coolSlant"/>
            </a:sp3d>
          </a:bodyPr>
          <a:lstStyle/>
          <a:p>
            <a:pPr algn="ctr"/>
            <a:r>
              <a:rPr lang="en-US" sz="5400" b="1" dirty="0">
                <a:ln w="22225">
                  <a:solidFill>
                    <a:schemeClr val="accent2"/>
                  </a:solidFill>
                  <a:prstDash val="solid"/>
                </a:ln>
                <a:solidFill>
                  <a:schemeClr val="accent2">
                    <a:lumMod val="40000"/>
                    <a:lumOff val="60000"/>
                  </a:schemeClr>
                </a:solidFill>
                <a:effectLst>
                  <a:glow rad="63500">
                    <a:schemeClr val="accent2">
                      <a:satMod val="175000"/>
                      <a:alpha val="40000"/>
                    </a:schemeClr>
                  </a:glow>
                  <a:reflection blurRad="6350" stA="55000" endA="50" endPos="85000" dist="60007" dir="5400000" sy="-100000" algn="bl" rotWithShape="0"/>
                </a:effectLst>
              </a:rPr>
              <a:t>Thank you</a:t>
            </a:r>
          </a:p>
        </p:txBody>
      </p:sp>
      <p:sp>
        <p:nvSpPr>
          <p:cNvPr id="5" name="TextBox 4">
            <a:extLst>
              <a:ext uri="{FF2B5EF4-FFF2-40B4-BE49-F238E27FC236}">
                <a16:creationId xmlns:a16="http://schemas.microsoft.com/office/drawing/2014/main" id="{2911388F-87F7-48FB-907F-79F7B1FB63A5}"/>
              </a:ext>
            </a:extLst>
          </p:cNvPr>
          <p:cNvSpPr txBox="1"/>
          <p:nvPr/>
        </p:nvSpPr>
        <p:spPr>
          <a:xfrm>
            <a:off x="4068146" y="3599000"/>
            <a:ext cx="7787952" cy="2268057"/>
          </a:xfrm>
          <a:prstGeom prst="rect">
            <a:avLst/>
          </a:prstGeom>
          <a:noFill/>
        </p:spPr>
        <p:txBody>
          <a:bodyPr wrap="square">
            <a:spAutoFit/>
          </a:bodyPr>
          <a:lstStyle/>
          <a:p>
            <a:pPr>
              <a:lnSpc>
                <a:spcPct val="250000"/>
              </a:lnSpc>
            </a:pPr>
            <a:r>
              <a:rPr lang="en-US" sz="2000" b="1" i="0" dirty="0">
                <a:solidFill>
                  <a:schemeClr val="bg1">
                    <a:lumMod val="95000"/>
                    <a:lumOff val="5000"/>
                  </a:schemeClr>
                </a:solidFill>
                <a:effectLst/>
                <a:latin typeface="Times New Roman" panose="02020603050405020304" pitchFamily="18" charset="0"/>
                <a:cs typeface="Times New Roman" panose="02020603050405020304" pitchFamily="18" charset="0"/>
              </a:rPr>
              <a:t>“Time and health are two precious assets that we don’t recognize and appreciate until they have been depleted”</a:t>
            </a:r>
          </a:p>
          <a:p>
            <a:pPr>
              <a:lnSpc>
                <a:spcPct val="250000"/>
              </a:lnSpc>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000" b="1" i="0" u="sng" dirty="0">
                <a:solidFill>
                  <a:schemeClr val="bg1">
                    <a:lumMod val="95000"/>
                    <a:lumOff val="5000"/>
                  </a:schemeClr>
                </a:solidFill>
                <a:effectLst/>
                <a:latin typeface="Times New Roman" panose="02020603050405020304" pitchFamily="18" charset="0"/>
                <a:cs typeface="Times New Roman" panose="02020603050405020304" pitchFamily="18" charset="0"/>
              </a:rPr>
              <a:t>Denis </a:t>
            </a:r>
            <a:r>
              <a:rPr lang="en-IN" sz="2000" b="1" i="0" u="sng" dirty="0" err="1">
                <a:solidFill>
                  <a:schemeClr val="bg1">
                    <a:lumMod val="95000"/>
                    <a:lumOff val="5000"/>
                  </a:schemeClr>
                </a:solidFill>
                <a:effectLst/>
                <a:latin typeface="Times New Roman" panose="02020603050405020304" pitchFamily="18" charset="0"/>
                <a:cs typeface="Times New Roman" panose="02020603050405020304" pitchFamily="18" charset="0"/>
              </a:rPr>
              <a:t>Waitley</a:t>
            </a:r>
            <a:endParaRPr lang="en-IN" sz="2000" b="1" u="sng"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47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CD1EAA-7D38-4A81-949D-2CB665AA43F8}"/>
              </a:ext>
            </a:extLst>
          </p:cNvPr>
          <p:cNvSpPr txBox="1"/>
          <p:nvPr/>
        </p:nvSpPr>
        <p:spPr>
          <a:xfrm>
            <a:off x="3863788" y="653534"/>
            <a:ext cx="4078942" cy="646331"/>
          </a:xfrm>
          <a:prstGeom prst="rect">
            <a:avLst/>
          </a:prstGeom>
          <a:noFill/>
        </p:spPr>
        <p:txBody>
          <a:bodyPr wrap="square">
            <a:spAutoFit/>
          </a:bodyPr>
          <a:lstStyle/>
          <a:p>
            <a:pPr algn="ctr"/>
            <a:r>
              <a:rPr lang="en-IN" sz="3600" u="sng" dirty="0">
                <a:solidFill>
                  <a:schemeClr val="tx1">
                    <a:lumMod val="95000"/>
                  </a:schemeClr>
                </a:solidFill>
                <a:latin typeface="Times New Roman" panose="02020603050405020304" pitchFamily="18" charset="0"/>
                <a:cs typeface="Times New Roman" panose="02020603050405020304" pitchFamily="18" charset="0"/>
              </a:rPr>
              <a:t>CONTENTS</a:t>
            </a:r>
            <a:endParaRPr lang="en-IN" sz="3600" dirty="0">
              <a:solidFill>
                <a:schemeClr val="tx1">
                  <a:lumMod val="95000"/>
                </a:schemeClr>
              </a:solidFill>
            </a:endParaRPr>
          </a:p>
        </p:txBody>
      </p:sp>
      <p:sp>
        <p:nvSpPr>
          <p:cNvPr id="9" name="TextBox 8">
            <a:extLst>
              <a:ext uri="{FF2B5EF4-FFF2-40B4-BE49-F238E27FC236}">
                <a16:creationId xmlns:a16="http://schemas.microsoft.com/office/drawing/2014/main" id="{A08E7F41-00C3-4842-ADC4-F560F93F82A2}"/>
              </a:ext>
            </a:extLst>
          </p:cNvPr>
          <p:cNvSpPr txBox="1"/>
          <p:nvPr/>
        </p:nvSpPr>
        <p:spPr>
          <a:xfrm>
            <a:off x="1071742" y="1732412"/>
            <a:ext cx="4433320" cy="3885936"/>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ABSTRACT</a:t>
            </a:r>
          </a:p>
          <a:p>
            <a:pPr marL="285750" indent="-285750">
              <a:lnSpc>
                <a:spcPct val="20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INTRODUCTION</a:t>
            </a:r>
          </a:p>
          <a:p>
            <a:pPr marL="285750" indent="-285750">
              <a:lnSpc>
                <a:spcPct val="20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OBJECTIVE</a:t>
            </a:r>
          </a:p>
          <a:p>
            <a:pPr marL="285750" indent="-285750">
              <a:lnSpc>
                <a:spcPct val="200000"/>
              </a:lnSpc>
              <a:buFont typeface="Wingdings" panose="05000000000000000000" pitchFamily="2" charset="2"/>
              <a:buChar char="v"/>
            </a:pPr>
            <a:r>
              <a:rPr lang="en-US" dirty="0">
                <a:effectLst/>
                <a:latin typeface="Times New Roman" panose="02020603050405020304" pitchFamily="18" charset="0"/>
                <a:ea typeface="Arial" panose="020B0604020202020204" pitchFamily="34" charset="0"/>
                <a:cs typeface="Times New Roman" panose="02020603050405020304" pitchFamily="18" charset="0"/>
              </a:rPr>
              <a:t>SYSTEM REQUIREMENT </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WORKING</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APPLICATION</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8013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7ED2F-F79A-486D-9023-12566BAC0303}"/>
              </a:ext>
            </a:extLst>
          </p:cNvPr>
          <p:cNvSpPr txBox="1"/>
          <p:nvPr/>
        </p:nvSpPr>
        <p:spPr>
          <a:xfrm>
            <a:off x="3608294" y="662499"/>
            <a:ext cx="4975412" cy="61555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IN" sz="3400" dirty="0">
                <a:latin typeface="Times New Roman" panose="02020603050405020304" pitchFamily="18" charset="0"/>
                <a:cs typeface="Times New Roman" panose="02020603050405020304" pitchFamily="18" charset="0"/>
              </a:rPr>
              <a:t> ABSTRACT</a:t>
            </a:r>
          </a:p>
        </p:txBody>
      </p:sp>
      <p:sp>
        <p:nvSpPr>
          <p:cNvPr id="4" name="TextBox 3">
            <a:extLst>
              <a:ext uri="{FF2B5EF4-FFF2-40B4-BE49-F238E27FC236}">
                <a16:creationId xmlns:a16="http://schemas.microsoft.com/office/drawing/2014/main" id="{06C8DD69-1FC6-4180-AA68-85770FD1CC5E}"/>
              </a:ext>
            </a:extLst>
          </p:cNvPr>
          <p:cNvSpPr txBox="1"/>
          <p:nvPr/>
        </p:nvSpPr>
        <p:spPr>
          <a:xfrm>
            <a:off x="302970" y="1629564"/>
            <a:ext cx="10605247" cy="4206280"/>
          </a:xfrm>
          <a:prstGeom prst="rect">
            <a:avLst/>
          </a:prstGeom>
          <a:noFill/>
        </p:spPr>
        <p:txBody>
          <a:bodyPr wrap="square">
            <a:spAutoFit/>
          </a:bodyPr>
          <a:lstStyle/>
          <a:p>
            <a:pPr marL="285750" indent="-285750" algn="just" eaLnBrk="0">
              <a:lnSpc>
                <a:spcPct val="150000"/>
              </a:lnSpc>
              <a:spcAft>
                <a:spcPts val="1000"/>
              </a:spcAft>
              <a:buFont typeface="Wingdings" panose="05000000000000000000" pitchFamily="2" charset="2"/>
              <a:buChar char="q"/>
            </a:pPr>
            <a:r>
              <a:rPr lang="en-US" b="1" i="0" dirty="0">
                <a:solidFill>
                  <a:schemeClr val="bg1">
                    <a:lumMod val="95000"/>
                    <a:lumOff val="5000"/>
                  </a:schemeClr>
                </a:solidFill>
                <a:effectLst/>
                <a:latin typeface="Times New Roman" panose="02020603050405020304" pitchFamily="18" charset="0"/>
                <a:cs typeface="Times New Roman" panose="02020603050405020304" pitchFamily="18" charset="0"/>
              </a:rPr>
              <a:t>Our programs support children and their families during difficult healthcare experiences in a way that promotes hope, healing and happiness… something we believe every child deserves!</a:t>
            </a:r>
            <a:endParaRPr lang="en-US" b="1" dirty="0">
              <a:solidFill>
                <a:schemeClr val="bg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eaLnBrk="0">
              <a:lnSpc>
                <a:spcPct val="150000"/>
              </a:lnSpc>
              <a:spcAft>
                <a:spcPts val="1000"/>
              </a:spcAft>
              <a:buFont typeface="Wingdings" panose="05000000000000000000" pitchFamily="2" charset="2"/>
              <a:buChar char="q"/>
            </a:pPr>
            <a:r>
              <a:rPr lang="en-US" b="1" dirty="0">
                <a:solidFill>
                  <a:schemeClr val="bg1">
                    <a:lumMod val="95000"/>
                    <a:lumOff val="5000"/>
                  </a:schemeClr>
                </a:solidFill>
                <a:latin typeface="Times New Roman" panose="02020603050405020304" pitchFamily="18" charset="0"/>
                <a:ea typeface="Arial" panose="020B0604020202020204" pitchFamily="34" charset="0"/>
              </a:rPr>
              <a:t>During unfavorable conditions like unhealthy situation of a child , our project supports the guardians to get their best facilities.</a:t>
            </a:r>
          </a:p>
          <a:p>
            <a:pPr marL="285750" indent="-285750" algn="just" eaLnBrk="0">
              <a:lnSpc>
                <a:spcPct val="150000"/>
              </a:lnSpc>
              <a:spcAft>
                <a:spcPts val="1000"/>
              </a:spcAft>
              <a:buFont typeface="Wingdings" panose="05000000000000000000" pitchFamily="2" charset="2"/>
              <a:buChar char="q"/>
            </a:pPr>
            <a:r>
              <a:rPr lang="en-US" sz="1800" b="1" dirty="0">
                <a:solidFill>
                  <a:schemeClr val="bg1">
                    <a:lumMod val="95000"/>
                    <a:lumOff val="5000"/>
                  </a:schemeClr>
                </a:solidFill>
                <a:effectLst/>
                <a:latin typeface="Times New Roman" panose="02020603050405020304" pitchFamily="18" charset="0"/>
                <a:ea typeface="Arial" panose="020B0604020202020204" pitchFamily="34" charset="0"/>
              </a:rPr>
              <a:t>The aim of this study was to investigate child health-care coordinators' experiences of being a facilitator for the implementation of a new national child health-care program in the form of a web-based national guide.</a:t>
            </a:r>
          </a:p>
          <a:p>
            <a:pPr marL="285750" indent="-285750" algn="just" eaLnBrk="0">
              <a:lnSpc>
                <a:spcPct val="150000"/>
              </a:lnSpc>
              <a:spcAft>
                <a:spcPts val="1000"/>
              </a:spcAft>
              <a:buFont typeface="Wingdings" panose="05000000000000000000" pitchFamily="2" charset="2"/>
              <a:buChar char="q"/>
            </a:pPr>
            <a:endParaRPr lang="en-US" sz="1800" b="1" dirty="0">
              <a:solidFill>
                <a:schemeClr val="bg1">
                  <a:lumMod val="95000"/>
                  <a:lumOff val="5000"/>
                </a:schemeClr>
              </a:solidFill>
              <a:effectLst/>
              <a:latin typeface="Times New Roman" panose="02020603050405020304" pitchFamily="18" charset="0"/>
              <a:ea typeface="Arial" panose="020B0604020202020204" pitchFamily="34" charset="0"/>
            </a:endParaRPr>
          </a:p>
          <a:p>
            <a:pPr marL="285750" indent="-285750" algn="just" eaLnBrk="0">
              <a:spcAft>
                <a:spcPts val="1000"/>
              </a:spcAft>
              <a:buFont typeface="Wingdings" panose="05000000000000000000" pitchFamily="2" charset="2"/>
              <a:buChar char="q"/>
            </a:pPr>
            <a:endParaRPr lang="en-IN" sz="1800" b="1" dirty="0">
              <a:solidFill>
                <a:schemeClr val="bg1">
                  <a:lumMod val="95000"/>
                  <a:lumOff val="5000"/>
                </a:schemeClr>
              </a:solidFill>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69421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2000"/>
                <a:hueMod val="108000"/>
                <a:satMod val="164000"/>
                <a:lumMod val="69000"/>
              </a:schemeClr>
              <a:schemeClr val="bg2">
                <a:tint val="96000"/>
                <a:hueMod val="90000"/>
                <a:satMod val="130000"/>
                <a:lumMod val="134000"/>
              </a:schemeClr>
            </a:duotone>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7E19C-7DA8-48BE-9EBF-3870F38457E3}"/>
              </a:ext>
            </a:extLst>
          </p:cNvPr>
          <p:cNvSpPr txBox="1"/>
          <p:nvPr/>
        </p:nvSpPr>
        <p:spPr>
          <a:xfrm>
            <a:off x="214057" y="1468613"/>
            <a:ext cx="7987551" cy="4582280"/>
          </a:xfrm>
          <a:prstGeom prst="rect">
            <a:avLst/>
          </a:prstGeom>
          <a:noFill/>
        </p:spPr>
        <p:txBody>
          <a:bodyPr wrap="square">
            <a:spAutoFit/>
          </a:bodyPr>
          <a:lstStyle/>
          <a:p>
            <a:pPr marL="285750" indent="-285750" algn="just" eaLnBrk="0">
              <a:lnSpc>
                <a:spcPct val="150000"/>
              </a:lnSpc>
              <a:spcAft>
                <a:spcPts val="1000"/>
              </a:spcAft>
              <a:buFont typeface="Wingdings" panose="05000000000000000000" pitchFamily="2" charset="2"/>
              <a:buChar char="Ø"/>
            </a:pPr>
            <a:r>
              <a:rPr lang="en-US" b="1" dirty="0">
                <a:solidFill>
                  <a:schemeClr val="bg1">
                    <a:lumMod val="95000"/>
                    <a:lumOff val="5000"/>
                  </a:schemeClr>
                </a:solidFill>
                <a:latin typeface="Times New Roman" panose="02020603050405020304" pitchFamily="18" charset="0"/>
                <a:ea typeface="Arial" panose="020B0604020202020204" pitchFamily="34" charset="0"/>
              </a:rPr>
              <a:t>Basically for every parents there children are the most important part in there life , so maintaining a good health is the basic responsibility of every parent.</a:t>
            </a:r>
          </a:p>
          <a:p>
            <a:pPr marL="285750" indent="-285750" algn="just" eaLnBrk="0">
              <a:lnSpc>
                <a:spcPct val="150000"/>
              </a:lnSpc>
              <a:spcAft>
                <a:spcPts val="1000"/>
              </a:spcAft>
              <a:buFont typeface="Wingdings" panose="05000000000000000000" pitchFamily="2" charset="2"/>
              <a:buChar char="Ø"/>
            </a:pPr>
            <a:r>
              <a:rPr lang="en-US" b="1" dirty="0">
                <a:solidFill>
                  <a:schemeClr val="bg1">
                    <a:lumMod val="95000"/>
                    <a:lumOff val="5000"/>
                  </a:schemeClr>
                </a:solidFill>
                <a:latin typeface="Times New Roman" panose="02020603050405020304" pitchFamily="18" charset="0"/>
                <a:ea typeface="Arial" panose="020B0604020202020204" pitchFamily="34" charset="0"/>
              </a:rPr>
              <a:t> </a:t>
            </a:r>
            <a:r>
              <a:rPr lang="en-US" sz="1800" b="1" dirty="0">
                <a:solidFill>
                  <a:schemeClr val="bg1">
                    <a:lumMod val="95000"/>
                    <a:lumOff val="5000"/>
                  </a:schemeClr>
                </a:solidFill>
                <a:effectLst/>
                <a:latin typeface="Times New Roman" panose="02020603050405020304" pitchFamily="18" charset="0"/>
                <a:ea typeface="Arial" panose="020B0604020202020204" pitchFamily="34" charset="0"/>
              </a:rPr>
              <a:t>Protecting and improving the health of children is of fundamental importance. Over the past several decades, we have seen dramatic progress in improving the health and reducing the mortality rate of young children</a:t>
            </a:r>
            <a:r>
              <a:rPr lang="en-US" sz="1800" b="1" dirty="0">
                <a:solidFill>
                  <a:schemeClr val="bg1">
                    <a:lumMod val="95000"/>
                    <a:lumOff val="5000"/>
                  </a:schemeClr>
                </a:solidFill>
                <a:effectLst/>
                <a:latin typeface="Arial" panose="020B0604020202020204" pitchFamily="34" charset="0"/>
                <a:ea typeface="Arial" panose="020B0604020202020204" pitchFamily="34" charset="0"/>
              </a:rPr>
              <a:t>. </a:t>
            </a:r>
          </a:p>
          <a:p>
            <a:pPr marL="285750" indent="-285750" algn="just" eaLnBrk="0">
              <a:lnSpc>
                <a:spcPct val="150000"/>
              </a:lnSpc>
              <a:spcAft>
                <a:spcPts val="1000"/>
              </a:spcAft>
              <a:buFont typeface="Wingdings" panose="05000000000000000000" pitchFamily="2" charset="2"/>
              <a:buChar char="Ø"/>
            </a:pPr>
            <a:r>
              <a:rPr lang="en-US" b="1" dirty="0">
                <a:solidFill>
                  <a:schemeClr val="bg1">
                    <a:lumMod val="95000"/>
                    <a:lumOff val="5000"/>
                  </a:schemeClr>
                </a:solidFill>
                <a:latin typeface="Times New Roman" panose="02020603050405020304" pitchFamily="18" charset="0"/>
                <a:ea typeface="Arial" panose="020B0604020202020204" pitchFamily="34" charset="0"/>
              </a:rPr>
              <a:t>Now a days ,due to the lack of best health facility the child death rate is increasing, </a:t>
            </a:r>
            <a:r>
              <a:rPr lang="en-US" sz="1800" b="1" dirty="0">
                <a:solidFill>
                  <a:schemeClr val="bg1">
                    <a:lumMod val="95000"/>
                    <a:lumOff val="5000"/>
                  </a:schemeClr>
                </a:solidFill>
                <a:effectLst/>
                <a:latin typeface="Times New Roman" panose="02020603050405020304" pitchFamily="18" charset="0"/>
                <a:ea typeface="Arial" panose="020B0604020202020204" pitchFamily="34" charset="0"/>
              </a:rPr>
              <a:t>that could be easily prevented by given access to health care and improvements to their quality of life.</a:t>
            </a:r>
          </a:p>
          <a:p>
            <a:pPr marL="285750" indent="-285750" algn="just" eaLnBrk="0">
              <a:lnSpc>
                <a:spcPct val="150000"/>
              </a:lnSpc>
              <a:spcAft>
                <a:spcPts val="1000"/>
              </a:spcAft>
              <a:buFont typeface="Wingdings" panose="05000000000000000000" pitchFamily="2" charset="2"/>
              <a:buChar char="Ø"/>
            </a:pPr>
            <a:r>
              <a:rPr lang="en-US" sz="1800" b="1" dirty="0">
                <a:solidFill>
                  <a:schemeClr val="bg1">
                    <a:lumMod val="95000"/>
                    <a:lumOff val="5000"/>
                  </a:schemeClr>
                </a:solidFill>
                <a:effectLst/>
                <a:latin typeface="Times New Roman" panose="02020603050405020304" pitchFamily="18" charset="0"/>
                <a:ea typeface="Arial" panose="020B0604020202020204" pitchFamily="34" charset="0"/>
              </a:rPr>
              <a:t>Your child deserves to be safe and well cared for at all times.</a:t>
            </a:r>
          </a:p>
        </p:txBody>
      </p:sp>
      <p:sp>
        <p:nvSpPr>
          <p:cNvPr id="5" name="TextBox 4">
            <a:extLst>
              <a:ext uri="{FF2B5EF4-FFF2-40B4-BE49-F238E27FC236}">
                <a16:creationId xmlns:a16="http://schemas.microsoft.com/office/drawing/2014/main" id="{F112720C-DF1D-4C1C-BA25-D8F416D9B069}"/>
              </a:ext>
            </a:extLst>
          </p:cNvPr>
          <p:cNvSpPr txBox="1"/>
          <p:nvPr/>
        </p:nvSpPr>
        <p:spPr>
          <a:xfrm>
            <a:off x="2864223" y="613172"/>
            <a:ext cx="6463553" cy="61555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IN" sz="3400" dirty="0">
                <a:latin typeface="Times New Roman" panose="02020603050405020304" pitchFamily="18" charset="0"/>
                <a:cs typeface="Times New Roman" panose="02020603050405020304" pitchFamily="18" charset="0"/>
              </a:rPr>
              <a:t>INTRODUCTION</a:t>
            </a:r>
            <a:endParaRPr lang="en-IN" sz="3400" dirty="0"/>
          </a:p>
        </p:txBody>
      </p:sp>
      <p:pic>
        <p:nvPicPr>
          <p:cNvPr id="9" name="Picture 8">
            <a:extLst>
              <a:ext uri="{FF2B5EF4-FFF2-40B4-BE49-F238E27FC236}">
                <a16:creationId xmlns:a16="http://schemas.microsoft.com/office/drawing/2014/main" id="{5A810198-5358-4B07-BD89-A89E24ED865A}"/>
              </a:ext>
            </a:extLst>
          </p:cNvPr>
          <p:cNvPicPr>
            <a:picLocks noChangeAspect="1"/>
          </p:cNvPicPr>
          <p:nvPr/>
        </p:nvPicPr>
        <p:blipFill>
          <a:blip r:embed="rId3">
            <a:clrChange>
              <a:clrFrom>
                <a:srgbClr val="57E1FE"/>
              </a:clrFrom>
              <a:clrTo>
                <a:srgbClr val="57E1FE">
                  <a:alpha val="0"/>
                </a:srgbClr>
              </a:clrTo>
            </a:clrChange>
            <a:extLst>
              <a:ext uri="{28A0092B-C50C-407E-A947-70E740481C1C}">
                <a14:useLocalDpi xmlns:a14="http://schemas.microsoft.com/office/drawing/2010/main" val="0"/>
              </a:ext>
            </a:extLst>
          </a:blip>
          <a:stretch>
            <a:fillRect/>
          </a:stretch>
        </p:blipFill>
        <p:spPr>
          <a:xfrm>
            <a:off x="7515225" y="1228725"/>
            <a:ext cx="5216057" cy="4891087"/>
          </a:xfrm>
          <a:prstGeom prst="rect">
            <a:avLst/>
          </a:prstGeom>
        </p:spPr>
      </p:pic>
    </p:spTree>
    <p:extLst>
      <p:ext uri="{BB962C8B-B14F-4D97-AF65-F5344CB8AC3E}">
        <p14:creationId xmlns:p14="http://schemas.microsoft.com/office/powerpoint/2010/main" val="262600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B6782-79ED-42E7-AF22-3AFFD2051E9F}"/>
              </a:ext>
            </a:extLst>
          </p:cNvPr>
          <p:cNvSpPr txBox="1"/>
          <p:nvPr/>
        </p:nvSpPr>
        <p:spPr>
          <a:xfrm>
            <a:off x="2864223" y="613172"/>
            <a:ext cx="6463553" cy="61555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IN" sz="3400" dirty="0">
                <a:latin typeface="Times New Roman" panose="02020603050405020304" pitchFamily="18" charset="0"/>
                <a:cs typeface="Times New Roman" panose="02020603050405020304" pitchFamily="18" charset="0"/>
              </a:rPr>
              <a:t>OBEJECTIVES</a:t>
            </a:r>
            <a:endParaRPr lang="en-IN" sz="3400" dirty="0"/>
          </a:p>
        </p:txBody>
      </p:sp>
      <p:sp>
        <p:nvSpPr>
          <p:cNvPr id="6" name="TextBox 5">
            <a:extLst>
              <a:ext uri="{FF2B5EF4-FFF2-40B4-BE49-F238E27FC236}">
                <a16:creationId xmlns:a16="http://schemas.microsoft.com/office/drawing/2014/main" id="{736421D9-D5D3-47BC-8CAF-4111E2701F98}"/>
              </a:ext>
            </a:extLst>
          </p:cNvPr>
          <p:cNvSpPr txBox="1"/>
          <p:nvPr/>
        </p:nvSpPr>
        <p:spPr>
          <a:xfrm>
            <a:off x="0" y="1539551"/>
            <a:ext cx="12008497" cy="4627998"/>
          </a:xfrm>
          <a:prstGeom prst="rect">
            <a:avLst/>
          </a:prstGeom>
          <a:noFill/>
        </p:spPr>
        <p:txBody>
          <a:bodyPr wrap="square">
            <a:spAutoFit/>
          </a:bodyPr>
          <a:lstStyle/>
          <a:p>
            <a:pPr marL="285750" indent="-285750" algn="just" eaLnBrk="0">
              <a:lnSpc>
                <a:spcPct val="150000"/>
              </a:lnSpc>
              <a:spcAft>
                <a:spcPts val="1000"/>
              </a:spcAft>
              <a:buFont typeface="Courier New" panose="02070309020205020404" pitchFamily="49" charset="0"/>
              <a:buChar char="o"/>
            </a:pPr>
            <a:r>
              <a:rPr lang="en-IN" sz="2000" b="1"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Decreasing the childhood death and infant mortality rate.</a:t>
            </a:r>
          </a:p>
          <a:p>
            <a:pPr marL="285750" indent="-285750" algn="just" eaLnBrk="0">
              <a:lnSpc>
                <a:spcPct val="150000"/>
              </a:lnSpc>
              <a:spcAft>
                <a:spcPts val="1000"/>
              </a:spcAft>
              <a:buFont typeface="Courier New" panose="02070309020205020404" pitchFamily="49" charset="0"/>
              <a:buChar char="o"/>
            </a:pPr>
            <a:r>
              <a:rPr lang="en-IN" sz="2000" b="1"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Promote and protect </a:t>
            </a:r>
            <a:r>
              <a:rPr lang="en-IN" sz="2000" b="1" dirty="0">
                <a:solidFill>
                  <a:schemeClr val="bg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health of a children.</a:t>
            </a:r>
          </a:p>
          <a:p>
            <a:pPr marL="285750" indent="-285750" algn="just" eaLnBrk="0">
              <a:lnSpc>
                <a:spcPct val="150000"/>
              </a:lnSpc>
              <a:spcAft>
                <a:spcPts val="1000"/>
              </a:spcAft>
              <a:buFont typeface="Courier New" panose="02070309020205020404" pitchFamily="49" charset="0"/>
              <a:buChar char="o"/>
            </a:pPr>
            <a:r>
              <a:rPr lang="en-IN" sz="2000" b="1" dirty="0">
                <a:solidFill>
                  <a:schemeClr val="bg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Monitoring child growth and development towards health level of </a:t>
            </a:r>
            <a:r>
              <a:rPr lang="en-IN" sz="2000" b="1" dirty="0" err="1">
                <a:solidFill>
                  <a:schemeClr val="bg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childrens</a:t>
            </a:r>
            <a:r>
              <a:rPr lang="en-IN" sz="2000" b="1" dirty="0">
                <a:solidFill>
                  <a:schemeClr val="bg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eaLnBrk="0">
              <a:lnSpc>
                <a:spcPct val="150000"/>
              </a:lnSpc>
              <a:spcAft>
                <a:spcPts val="1000"/>
              </a:spcAft>
              <a:buFont typeface="Courier New" panose="02070309020205020404" pitchFamily="49" charset="0"/>
              <a:buChar char="o"/>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In most of the cases the child and his family do not know certain essentials of health.</a:t>
            </a:r>
          </a:p>
          <a:p>
            <a:pPr marL="285750" indent="-285750" algn="just" eaLnBrk="0">
              <a:lnSpc>
                <a:spcPct val="150000"/>
              </a:lnSpc>
              <a:spcAft>
                <a:spcPts val="1000"/>
              </a:spcAft>
              <a:buFont typeface="Courier New" panose="02070309020205020404" pitchFamily="49" charset="0"/>
              <a:buChar char="o"/>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Your child care provider should verify that this check shows that the</a:t>
            </a:r>
          </a:p>
          <a:p>
            <a:pPr algn="just" eaLnBrk="0">
              <a:lnSpc>
                <a:spcPct val="150000"/>
              </a:lnSpc>
              <a:spcAft>
                <a:spcPts val="1000"/>
              </a:spcAft>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adult does not have a history of child abuse or violence.</a:t>
            </a:r>
          </a:p>
          <a:p>
            <a:pPr marL="342900" indent="-342900" algn="just" eaLnBrk="0">
              <a:lnSpc>
                <a:spcPct val="150000"/>
              </a:lnSpc>
              <a:spcAft>
                <a:spcPts val="1000"/>
              </a:spcAft>
              <a:buFont typeface="Courier New" panose="02070309020205020404" pitchFamily="49" charset="0"/>
              <a:buChar char="o"/>
            </a:pPr>
            <a:r>
              <a:rPr lang="en-US" sz="2000" b="1" i="0" dirty="0">
                <a:solidFill>
                  <a:schemeClr val="bg1">
                    <a:lumMod val="95000"/>
                    <a:lumOff val="5000"/>
                  </a:schemeClr>
                </a:solidFill>
                <a:effectLst/>
                <a:latin typeface="Times New Roman" panose="02020603050405020304" pitchFamily="18" charset="0"/>
                <a:cs typeface="Times New Roman" panose="02020603050405020304" pitchFamily="18" charset="0"/>
              </a:rPr>
              <a:t>Objectives of Child Health Foundation shall be to work for the promote </a:t>
            </a:r>
          </a:p>
          <a:p>
            <a:pPr algn="just" eaLnBrk="0">
              <a:lnSpc>
                <a:spcPct val="150000"/>
              </a:lnSpc>
              <a:spcAft>
                <a:spcPts val="1000"/>
              </a:spcAft>
            </a:pPr>
            <a:r>
              <a:rPr lang="en-US" sz="2000" b="1" i="0" dirty="0">
                <a:solidFill>
                  <a:schemeClr val="bg1">
                    <a:lumMod val="95000"/>
                    <a:lumOff val="5000"/>
                  </a:schemeClr>
                </a:solidFill>
                <a:effectLst/>
                <a:latin typeface="Times New Roman" panose="02020603050405020304" pitchFamily="18" charset="0"/>
                <a:cs typeface="Times New Roman" panose="02020603050405020304" pitchFamily="18" charset="0"/>
              </a:rPr>
              <a:t>     on and improvement of the health of the children in India.</a:t>
            </a:r>
            <a:endParaRPr lang="en-IN" sz="2000" b="1"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918B936-318C-4EF7-BB11-A941F71C734D}"/>
              </a:ext>
            </a:extLst>
          </p:cNvPr>
          <p:cNvPicPr>
            <a:picLocks noChangeAspect="1"/>
          </p:cNvPicPr>
          <p:nvPr/>
        </p:nvPicPr>
        <p:blipFill>
          <a:blip r:embed="rId2">
            <a:clrChange>
              <a:clrFrom>
                <a:srgbClr val="2C6A8E"/>
              </a:clrFrom>
              <a:clrTo>
                <a:srgbClr val="2C6A8E">
                  <a:alpha val="0"/>
                </a:srgbClr>
              </a:clrTo>
            </a:clrChange>
            <a:extLst>
              <a:ext uri="{28A0092B-C50C-407E-A947-70E740481C1C}">
                <a14:useLocalDpi xmlns:a14="http://schemas.microsoft.com/office/drawing/2010/main" val="0"/>
              </a:ext>
            </a:extLst>
          </a:blip>
          <a:stretch>
            <a:fillRect/>
          </a:stretch>
        </p:blipFill>
        <p:spPr>
          <a:xfrm>
            <a:off x="6559168" y="3478301"/>
            <a:ext cx="5632832" cy="3379699"/>
          </a:xfrm>
          <a:prstGeom prst="rect">
            <a:avLst/>
          </a:prstGeom>
        </p:spPr>
      </p:pic>
    </p:spTree>
    <p:extLst>
      <p:ext uri="{BB962C8B-B14F-4D97-AF65-F5344CB8AC3E}">
        <p14:creationId xmlns:p14="http://schemas.microsoft.com/office/powerpoint/2010/main" val="422612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63553B-E35C-4EB2-9559-113255B7C75A}"/>
              </a:ext>
            </a:extLst>
          </p:cNvPr>
          <p:cNvSpPr txBox="1"/>
          <p:nvPr/>
        </p:nvSpPr>
        <p:spPr>
          <a:xfrm>
            <a:off x="257873" y="1104546"/>
            <a:ext cx="11440245" cy="4293483"/>
          </a:xfrm>
          <a:prstGeom prst="rect">
            <a:avLst/>
          </a:prstGeom>
          <a:noFill/>
        </p:spPr>
        <p:txBody>
          <a:bodyPr wrap="square">
            <a:spAutoFit/>
          </a:bodyPr>
          <a:lstStyle/>
          <a:p>
            <a:pPr marL="285750" indent="-285750" algn="just" eaLnBrk="0">
              <a:lnSpc>
                <a:spcPct val="200000"/>
              </a:lnSpc>
              <a:spcAft>
                <a:spcPts val="1000"/>
              </a:spcAft>
              <a:buFont typeface="Wingdings" panose="05000000000000000000" pitchFamily="2" charset="2"/>
              <a:buChar char="Ø"/>
            </a:pPr>
            <a:r>
              <a:rPr lang="en-IN"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HTML (</a:t>
            </a:r>
            <a:r>
              <a:rPr lang="en-US" b="1"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HYPER TEXT MARKUP LANGUAGE </a:t>
            </a:r>
            <a:r>
              <a:rPr lang="en-IN"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HTML </a:t>
            </a:r>
            <a:r>
              <a:rPr lang="en-US" sz="1800" dirty="0">
                <a:solidFill>
                  <a:srgbClr val="000000"/>
                </a:solidFill>
                <a:effectLst/>
                <a:latin typeface="Times New Roman" panose="02020603050405020304" pitchFamily="18" charset="0"/>
                <a:ea typeface="Arial" panose="020B0604020202020204" pitchFamily="34" charset="0"/>
              </a:rPr>
              <a:t>IS THE STANDARD </a:t>
            </a:r>
            <a:r>
              <a:rPr lang="en-US" dirty="0">
                <a:solidFill>
                  <a:srgbClr val="000000"/>
                </a:solidFill>
                <a:latin typeface="Times New Roman" panose="02020603050405020304" pitchFamily="18" charset="0"/>
                <a:ea typeface="Arial" panose="020B0604020202020204" pitchFamily="34" charset="0"/>
              </a:rPr>
              <a:t>MARKUP LANGUAGE</a:t>
            </a:r>
            <a:r>
              <a:rPr lang="en-US" sz="1800" dirty="0">
                <a:solidFill>
                  <a:srgbClr val="000000"/>
                </a:solidFill>
                <a:effectLst/>
                <a:latin typeface="Times New Roman" panose="02020603050405020304" pitchFamily="18" charset="0"/>
                <a:ea typeface="Arial" panose="020B0604020202020204" pitchFamily="34" charset="0"/>
              </a:rPr>
              <a:t> FOR DOCUMENTS DESIGNED TO BE DISPLAYED IN A </a:t>
            </a:r>
            <a:r>
              <a:rPr lang="en-US" dirty="0">
                <a:solidFill>
                  <a:srgbClr val="000000"/>
                </a:solidFill>
                <a:latin typeface="Times New Roman" panose="02020603050405020304" pitchFamily="18" charset="0"/>
                <a:ea typeface="Arial" panose="020B0604020202020204" pitchFamily="34" charset="0"/>
              </a:rPr>
              <a:t>WEB BROWSERS</a:t>
            </a:r>
            <a:r>
              <a:rPr lang="en-US" sz="1800" dirty="0">
                <a:solidFill>
                  <a:srgbClr val="000000"/>
                </a:solidFill>
                <a:effectLst/>
                <a:latin typeface="Times New Roman" panose="02020603050405020304" pitchFamily="18" charset="0"/>
                <a:ea typeface="Arial" panose="020B0604020202020204" pitchFamily="34" charset="0"/>
              </a:rPr>
              <a:t>. </a:t>
            </a:r>
            <a:endParaRPr lang="en-IN"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eaLnBrk="0">
              <a:lnSpc>
                <a:spcPct val="200000"/>
              </a:lnSpc>
              <a:spcAft>
                <a:spcPts val="1000"/>
              </a:spcAft>
              <a:buFont typeface="Wingdings" panose="05000000000000000000" pitchFamily="2" charset="2"/>
              <a:buChar char="Ø"/>
            </a:pPr>
            <a:r>
              <a:rPr lang="en-IN" b="1"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CSS (</a:t>
            </a:r>
            <a:r>
              <a:rPr lang="en-IN" b="1" i="0" dirty="0">
                <a:solidFill>
                  <a:schemeClr val="bg1">
                    <a:lumMod val="95000"/>
                    <a:lumOff val="5000"/>
                  </a:schemeClr>
                </a:solidFill>
                <a:effectLst/>
                <a:latin typeface="Times New Roman" panose="02020603050405020304" pitchFamily="18" charset="0"/>
                <a:cs typeface="Times New Roman" panose="02020603050405020304" pitchFamily="18" charset="0"/>
              </a:rPr>
              <a:t>CASCADING STYLE SHEETS</a:t>
            </a:r>
            <a:r>
              <a:rPr lang="en-IN" b="1"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8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CSS </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HANDLES THE LOOK AND FEEL PART OF A WEB PAGE.</a:t>
            </a:r>
            <a:endParaRPr lang="en-IN"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eaLnBrk="0">
              <a:lnSpc>
                <a:spcPct val="200000"/>
              </a:lnSpc>
              <a:spcAft>
                <a:spcPts val="1000"/>
              </a:spcAft>
              <a:buFont typeface="Wingdings" panose="05000000000000000000" pitchFamily="2" charset="2"/>
              <a:buChar char="Ø"/>
            </a:pPr>
            <a:r>
              <a:rPr lang="en-IN" b="1" dirty="0">
                <a:solidFill>
                  <a:schemeClr val="bg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JAVASCRIPT : </a:t>
            </a:r>
            <a:r>
              <a:rPr lang="en-US" b="1"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JAVASCRIPT </a:t>
            </a:r>
            <a:r>
              <a:rPr lang="en-US"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IS A DYNAMIC COMPUTER PROGRAMMING LANGUAGE.</a:t>
            </a:r>
            <a:endParaRPr lang="en-IN" dirty="0">
              <a:solidFill>
                <a:schemeClr val="bg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eaLnBrk="0">
              <a:lnSpc>
                <a:spcPct val="200000"/>
              </a:lnSpc>
              <a:spcAft>
                <a:spcPts val="1000"/>
              </a:spcAft>
              <a:buFont typeface="Wingdings" panose="05000000000000000000" pitchFamily="2" charset="2"/>
              <a:buChar char="Ø"/>
            </a:pPr>
            <a:r>
              <a:rPr lang="en-IN" b="1"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BOOTSTRAP : </a:t>
            </a:r>
            <a:r>
              <a:rPr lang="en-IN"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BOOTSTRAP </a:t>
            </a:r>
            <a:r>
              <a:rPr lang="en-IN"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IS A FREE FRONT-END FRAMEWORK FOR FASTER AND EASIER WEB DEVELOPMENT</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eaLnBrk="0">
              <a:lnSpc>
                <a:spcPct val="150000"/>
              </a:lnSpc>
              <a:spcAft>
                <a:spcPts val="1000"/>
              </a:spcAft>
              <a:buFont typeface="Wingdings" panose="05000000000000000000" pitchFamily="2" charset="2"/>
              <a:buChar char="Ø"/>
            </a:pPr>
            <a:endParaRPr lang="en-IN" b="1" dirty="0">
              <a:solidFill>
                <a:schemeClr val="bg1">
                  <a:lumMod val="95000"/>
                  <a:lumOff val="5000"/>
                </a:schemeClr>
              </a:solidFill>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5B4C1B61-B49C-40D0-B2CC-66C68549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192" y="4257189"/>
            <a:ext cx="4407159" cy="2472141"/>
          </a:xfrm>
          <a:prstGeom prst="rect">
            <a:avLst/>
          </a:prstGeom>
        </p:spPr>
      </p:pic>
      <p:sp>
        <p:nvSpPr>
          <p:cNvPr id="4" name="TextBox 3">
            <a:extLst>
              <a:ext uri="{FF2B5EF4-FFF2-40B4-BE49-F238E27FC236}">
                <a16:creationId xmlns:a16="http://schemas.microsoft.com/office/drawing/2014/main" id="{C9B43D66-5FCB-4A14-A706-D2FA1402925F}"/>
              </a:ext>
            </a:extLst>
          </p:cNvPr>
          <p:cNvSpPr txBox="1"/>
          <p:nvPr/>
        </p:nvSpPr>
        <p:spPr>
          <a:xfrm>
            <a:off x="2894137" y="305166"/>
            <a:ext cx="6167718"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3200" dirty="0">
                <a:effectLst/>
                <a:latin typeface="Times New Roman" panose="02020603050405020304" pitchFamily="18" charset="0"/>
                <a:ea typeface="Arial" panose="020B0604020202020204" pitchFamily="34" charset="0"/>
                <a:cs typeface="Times New Roman" panose="02020603050405020304" pitchFamily="18" charset="0"/>
              </a:rPr>
              <a:t>System Requirements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7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64FD98-635D-4109-91A6-71839042CFE6}"/>
              </a:ext>
            </a:extLst>
          </p:cNvPr>
          <p:cNvSpPr txBox="1"/>
          <p:nvPr/>
        </p:nvSpPr>
        <p:spPr>
          <a:xfrm>
            <a:off x="2931459" y="295835"/>
            <a:ext cx="6167718"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3200" dirty="0">
                <a:latin typeface="Times New Roman" panose="02020603050405020304" pitchFamily="18" charset="0"/>
                <a:ea typeface="Arial" panose="020B0604020202020204" pitchFamily="34" charset="0"/>
                <a:cs typeface="Times New Roman" panose="02020603050405020304" pitchFamily="18" charset="0"/>
              </a:rPr>
              <a:t>WORKING</a:t>
            </a:r>
            <a:r>
              <a:rPr lang="en-US" sz="32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50BEF8-3DBB-4FFC-9F8F-71906FEADDC6}"/>
              </a:ext>
            </a:extLst>
          </p:cNvPr>
          <p:cNvSpPr txBox="1"/>
          <p:nvPr/>
        </p:nvSpPr>
        <p:spPr>
          <a:xfrm>
            <a:off x="286915" y="1275380"/>
            <a:ext cx="11982839" cy="458074"/>
          </a:xfrm>
          <a:prstGeom prst="rect">
            <a:avLst/>
          </a:prstGeom>
          <a:noFill/>
        </p:spPr>
        <p:txBody>
          <a:bodyPr wrap="square">
            <a:spAutoFit/>
          </a:bodyPr>
          <a:lstStyle/>
          <a:p>
            <a:pPr marL="285750" indent="-285750" algn="just" eaLnBrk="0">
              <a:lnSpc>
                <a:spcPct val="150000"/>
              </a:lnSpc>
              <a:spcAft>
                <a:spcPts val="1000"/>
              </a:spcAft>
              <a:buFont typeface="Wingdings" panose="05000000000000000000" pitchFamily="2" charset="2"/>
              <a:buChar char="q"/>
            </a:pPr>
            <a:endParaRPr lang="en-US" sz="1800" b="1" dirty="0">
              <a:solidFill>
                <a:schemeClr val="bg1">
                  <a:lumMod val="95000"/>
                  <a:lumOff val="5000"/>
                </a:schemeClr>
              </a:solidFill>
              <a:effectLst/>
              <a:latin typeface="Times New Roman" panose="02020603050405020304" pitchFamily="18" charset="0"/>
              <a:ea typeface="Arial" panose="020B0604020202020204" pitchFamily="34" charset="0"/>
            </a:endParaRPr>
          </a:p>
        </p:txBody>
      </p:sp>
      <p:sp>
        <p:nvSpPr>
          <p:cNvPr id="6" name="TextBox 5">
            <a:extLst>
              <a:ext uri="{FF2B5EF4-FFF2-40B4-BE49-F238E27FC236}">
                <a16:creationId xmlns:a16="http://schemas.microsoft.com/office/drawing/2014/main" id="{45B2CF9F-54E2-451C-955F-2276D978456E}"/>
              </a:ext>
            </a:extLst>
          </p:cNvPr>
          <p:cNvSpPr txBox="1"/>
          <p:nvPr/>
        </p:nvSpPr>
        <p:spPr>
          <a:xfrm>
            <a:off x="501519" y="1504417"/>
            <a:ext cx="11590953" cy="4271490"/>
          </a:xfrm>
          <a:prstGeom prst="rect">
            <a:avLst/>
          </a:prstGeom>
          <a:noFill/>
        </p:spPr>
        <p:txBody>
          <a:bodyPr wrap="square">
            <a:spAutoFit/>
          </a:bodyPr>
          <a:lstStyle/>
          <a:p>
            <a:pPr marL="285750" indent="-285750" algn="just" eaLnBrk="0">
              <a:lnSpc>
                <a:spcPct val="200000"/>
              </a:lnSpc>
              <a:spcAft>
                <a:spcPts val="1000"/>
              </a:spcAft>
              <a:buFont typeface="Wingdings" panose="05000000000000000000" pitchFamily="2" charset="2"/>
              <a:buChar char="v"/>
            </a:pPr>
            <a:r>
              <a:rPr lang="en-IN"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The “Child Health Care” project is basically a web site interface , which is user-friendly and easily accessible</a:t>
            </a:r>
            <a:r>
              <a:rPr lang="en-IN"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eaLnBrk="0">
              <a:lnSpc>
                <a:spcPct val="200000"/>
              </a:lnSpc>
              <a:spcAft>
                <a:spcPts val="1000"/>
              </a:spcAft>
              <a:buFont typeface="Wingdings" panose="05000000000000000000" pitchFamily="2" charset="2"/>
              <a:buChar char="v"/>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T</a:t>
            </a:r>
            <a:r>
              <a:rPr lang="en-US" sz="2000" b="1" i="0" dirty="0">
                <a:solidFill>
                  <a:schemeClr val="bg1">
                    <a:lumMod val="95000"/>
                    <a:lumOff val="5000"/>
                  </a:schemeClr>
                </a:solidFill>
                <a:effectLst/>
                <a:latin typeface="Times New Roman" panose="02020603050405020304" pitchFamily="18" charset="0"/>
                <a:cs typeface="Times New Roman" panose="02020603050405020304" pitchFamily="18" charset="0"/>
              </a:rPr>
              <a:t>he facilities are being stored on shared hosting services so it can be accessed from anywhere.</a:t>
            </a:r>
          </a:p>
          <a:p>
            <a:pPr marL="285750" indent="-285750" algn="just" eaLnBrk="0">
              <a:lnSpc>
                <a:spcPct val="200000"/>
              </a:lnSpc>
              <a:spcAft>
                <a:spcPts val="1000"/>
              </a:spcAft>
              <a:buFont typeface="Wingdings" panose="05000000000000000000" pitchFamily="2" charset="2"/>
              <a:buChar char="v"/>
            </a:pPr>
            <a:r>
              <a:rPr lang="en-US" sz="20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Basically there are 3 facilities available in this web interface : </a:t>
            </a:r>
          </a:p>
          <a:p>
            <a:pPr marL="914400" lvl="1" indent="-457200" algn="just" eaLnBrk="0">
              <a:lnSpc>
                <a:spcPct val="200000"/>
              </a:lnSpc>
              <a:spcAft>
                <a:spcPts val="1000"/>
              </a:spcAft>
              <a:buFont typeface="+mj-lt"/>
              <a:buAutoNum type="alphaLcParenR"/>
            </a:pPr>
            <a:r>
              <a:rPr lang="en-US" sz="2000"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0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inding nearby Child Care Hospitals</a:t>
            </a:r>
          </a:p>
          <a:p>
            <a:pPr marL="914400" lvl="1" indent="-457200" algn="just" eaLnBrk="0">
              <a:lnSpc>
                <a:spcPct val="200000"/>
              </a:lnSpc>
              <a:spcAft>
                <a:spcPts val="1000"/>
              </a:spcAft>
              <a:buFont typeface="+mj-lt"/>
              <a:buAutoNum type="alphaLcParenR"/>
            </a:pPr>
            <a:r>
              <a:rPr lang="en-IN" sz="20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Facilitating expert Child Specialist</a:t>
            </a:r>
          </a:p>
          <a:p>
            <a:pPr marL="914400" lvl="1" indent="-457200" algn="just" eaLnBrk="0">
              <a:lnSpc>
                <a:spcPct val="200000"/>
              </a:lnSpc>
              <a:spcAft>
                <a:spcPts val="1000"/>
              </a:spcAft>
              <a:buFont typeface="+mj-lt"/>
              <a:buAutoNum type="alphaLcParenR"/>
            </a:pPr>
            <a:r>
              <a:rPr lang="en-IN" sz="20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Fast Ambulance Service </a:t>
            </a:r>
          </a:p>
        </p:txBody>
      </p:sp>
    </p:spTree>
    <p:extLst>
      <p:ext uri="{BB962C8B-B14F-4D97-AF65-F5344CB8AC3E}">
        <p14:creationId xmlns:p14="http://schemas.microsoft.com/office/powerpoint/2010/main" val="414971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282293-A651-4B9E-B8FD-A3BD9182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75" y="187196"/>
            <a:ext cx="5546795" cy="2523929"/>
          </a:xfrm>
          <a:prstGeom prst="rect">
            <a:avLst/>
          </a:prstGeom>
        </p:spPr>
      </p:pic>
      <p:sp>
        <p:nvSpPr>
          <p:cNvPr id="5" name="TextBox 4">
            <a:extLst>
              <a:ext uri="{FF2B5EF4-FFF2-40B4-BE49-F238E27FC236}">
                <a16:creationId xmlns:a16="http://schemas.microsoft.com/office/drawing/2014/main" id="{F2E51E78-FE07-4038-B01E-1B72016FE4C3}"/>
              </a:ext>
            </a:extLst>
          </p:cNvPr>
          <p:cNvSpPr txBox="1"/>
          <p:nvPr/>
        </p:nvSpPr>
        <p:spPr>
          <a:xfrm>
            <a:off x="266175" y="2816512"/>
            <a:ext cx="5546795" cy="369332"/>
          </a:xfrm>
          <a:prstGeom prst="rect">
            <a:avLst/>
          </a:prstGeom>
          <a:noFill/>
        </p:spPr>
        <p:txBody>
          <a:bodyPr wrap="square">
            <a:spAutoFit/>
          </a:bodyPr>
          <a:lstStyle/>
          <a:p>
            <a:pPr algn="ctr"/>
            <a:r>
              <a:rPr lang="en-IN"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Facilities</a:t>
            </a:r>
            <a:r>
              <a:rPr lang="en-IN" sz="18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pic>
        <p:nvPicPr>
          <p:cNvPr id="11" name="Picture 10">
            <a:extLst>
              <a:ext uri="{FF2B5EF4-FFF2-40B4-BE49-F238E27FC236}">
                <a16:creationId xmlns:a16="http://schemas.microsoft.com/office/drawing/2014/main" id="{CBF66908-CDC2-4E36-8634-BFF0DBA43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473" y="246824"/>
            <a:ext cx="5171750" cy="2464301"/>
          </a:xfrm>
          <a:prstGeom prst="rect">
            <a:avLst/>
          </a:prstGeom>
        </p:spPr>
      </p:pic>
      <p:sp>
        <p:nvSpPr>
          <p:cNvPr id="12" name="TextBox 11">
            <a:extLst>
              <a:ext uri="{FF2B5EF4-FFF2-40B4-BE49-F238E27FC236}">
                <a16:creationId xmlns:a16="http://schemas.microsoft.com/office/drawing/2014/main" id="{DFEE8FAD-499A-48E4-A701-5F1B06245D0A}"/>
              </a:ext>
            </a:extLst>
          </p:cNvPr>
          <p:cNvSpPr txBox="1"/>
          <p:nvPr/>
        </p:nvSpPr>
        <p:spPr>
          <a:xfrm>
            <a:off x="6631472" y="2752969"/>
            <a:ext cx="5171751" cy="369332"/>
          </a:xfrm>
          <a:prstGeom prst="rect">
            <a:avLst/>
          </a:prstGeom>
          <a:noFill/>
        </p:spPr>
        <p:txBody>
          <a:bodyPr wrap="square">
            <a:spAutoFit/>
          </a:bodyPr>
          <a:lstStyle/>
          <a:p>
            <a:pPr algn="ctr"/>
            <a:r>
              <a:rPr lang="en-IN"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Finding Child Health Care Hospital</a:t>
            </a:r>
            <a:r>
              <a:rPr lang="en-IN" sz="18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pic>
        <p:nvPicPr>
          <p:cNvPr id="14" name="Picture 13">
            <a:extLst>
              <a:ext uri="{FF2B5EF4-FFF2-40B4-BE49-F238E27FC236}">
                <a16:creationId xmlns:a16="http://schemas.microsoft.com/office/drawing/2014/main" id="{2540C3E8-FF16-4046-A5F3-E1EFEF509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176" y="3381787"/>
            <a:ext cx="5546794" cy="2624234"/>
          </a:xfrm>
          <a:prstGeom prst="rect">
            <a:avLst/>
          </a:prstGeom>
        </p:spPr>
      </p:pic>
      <p:pic>
        <p:nvPicPr>
          <p:cNvPr id="16" name="Picture 15">
            <a:extLst>
              <a:ext uri="{FF2B5EF4-FFF2-40B4-BE49-F238E27FC236}">
                <a16:creationId xmlns:a16="http://schemas.microsoft.com/office/drawing/2014/main" id="{1B8E11C7-835A-4688-9976-5BC3343078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1472" y="3381787"/>
            <a:ext cx="5171751" cy="2624234"/>
          </a:xfrm>
          <a:prstGeom prst="rect">
            <a:avLst/>
          </a:prstGeom>
        </p:spPr>
      </p:pic>
      <p:sp>
        <p:nvSpPr>
          <p:cNvPr id="17" name="TextBox 16">
            <a:extLst>
              <a:ext uri="{FF2B5EF4-FFF2-40B4-BE49-F238E27FC236}">
                <a16:creationId xmlns:a16="http://schemas.microsoft.com/office/drawing/2014/main" id="{B5F13326-7501-489C-B1BC-DFF91BBB3B39}"/>
              </a:ext>
            </a:extLst>
          </p:cNvPr>
          <p:cNvSpPr txBox="1"/>
          <p:nvPr/>
        </p:nvSpPr>
        <p:spPr>
          <a:xfrm>
            <a:off x="266175" y="6080841"/>
            <a:ext cx="5546795" cy="369332"/>
          </a:xfrm>
          <a:prstGeom prst="rect">
            <a:avLst/>
          </a:prstGeom>
          <a:noFill/>
        </p:spPr>
        <p:txBody>
          <a:bodyPr wrap="square">
            <a:spAutoFit/>
          </a:bodyPr>
          <a:lstStyle/>
          <a:p>
            <a:pPr algn="ctr"/>
            <a:r>
              <a:rPr lang="en-IN"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Expert Child Specialist</a:t>
            </a:r>
            <a:endParaRPr lang="en-IN" dirty="0"/>
          </a:p>
        </p:txBody>
      </p:sp>
      <p:sp>
        <p:nvSpPr>
          <p:cNvPr id="18" name="TextBox 17">
            <a:extLst>
              <a:ext uri="{FF2B5EF4-FFF2-40B4-BE49-F238E27FC236}">
                <a16:creationId xmlns:a16="http://schemas.microsoft.com/office/drawing/2014/main" id="{FDCF9519-73E4-4CA3-9777-E0524F2C24CC}"/>
              </a:ext>
            </a:extLst>
          </p:cNvPr>
          <p:cNvSpPr txBox="1"/>
          <p:nvPr/>
        </p:nvSpPr>
        <p:spPr>
          <a:xfrm>
            <a:off x="6631472" y="6176092"/>
            <a:ext cx="5171751" cy="369332"/>
          </a:xfrm>
          <a:prstGeom prst="rect">
            <a:avLst/>
          </a:prstGeom>
          <a:noFill/>
        </p:spPr>
        <p:txBody>
          <a:bodyPr wrap="square">
            <a:spAutoFit/>
          </a:bodyPr>
          <a:lstStyle/>
          <a:p>
            <a:pPr algn="ctr"/>
            <a:r>
              <a:rPr lang="en-IN"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Fast Ambulance Service</a:t>
            </a:r>
            <a:r>
              <a:rPr lang="en-IN" sz="18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0217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7F487-70FD-4569-AB07-8E21360C0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225603"/>
            <a:ext cx="7753738" cy="3194066"/>
          </a:xfrm>
          <a:prstGeom prst="rect">
            <a:avLst/>
          </a:prstGeom>
        </p:spPr>
      </p:pic>
      <p:sp>
        <p:nvSpPr>
          <p:cNvPr id="6" name="Oval 5">
            <a:extLst>
              <a:ext uri="{FF2B5EF4-FFF2-40B4-BE49-F238E27FC236}">
                <a16:creationId xmlns:a16="http://schemas.microsoft.com/office/drawing/2014/main" id="{5BD5E6FC-54F5-42B1-B9EB-DB09C6385565}"/>
              </a:ext>
            </a:extLst>
          </p:cNvPr>
          <p:cNvSpPr/>
          <p:nvPr/>
        </p:nvSpPr>
        <p:spPr>
          <a:xfrm>
            <a:off x="410547" y="2157040"/>
            <a:ext cx="1380931" cy="352895"/>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0F9B642D-D68C-45BC-BC9F-445FF533CDEC}"/>
              </a:ext>
            </a:extLst>
          </p:cNvPr>
          <p:cNvCxnSpPr/>
          <p:nvPr/>
        </p:nvCxnSpPr>
        <p:spPr>
          <a:xfrm flipH="1">
            <a:off x="1516224" y="1174822"/>
            <a:ext cx="961053" cy="1007707"/>
          </a:xfrm>
          <a:prstGeom prst="straightConnector1">
            <a:avLst/>
          </a:prstGeom>
          <a:ln w="381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123F6A1-2375-4230-B633-1E5CF33822F7}"/>
              </a:ext>
            </a:extLst>
          </p:cNvPr>
          <p:cNvSpPr/>
          <p:nvPr/>
        </p:nvSpPr>
        <p:spPr>
          <a:xfrm>
            <a:off x="410547" y="2509935"/>
            <a:ext cx="2836505" cy="3528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14DD705E-07A7-4801-8317-8A906E47EA33}"/>
              </a:ext>
            </a:extLst>
          </p:cNvPr>
          <p:cNvCxnSpPr/>
          <p:nvPr/>
        </p:nvCxnSpPr>
        <p:spPr>
          <a:xfrm flipH="1">
            <a:off x="2397967" y="1240971"/>
            <a:ext cx="914400" cy="1268964"/>
          </a:xfrm>
          <a:prstGeom prst="straightConnector1">
            <a:avLst/>
          </a:prstGeom>
          <a:ln w="381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97BEDF-6041-4F56-8729-EE0751486861}"/>
              </a:ext>
            </a:extLst>
          </p:cNvPr>
          <p:cNvSpPr txBox="1"/>
          <p:nvPr/>
        </p:nvSpPr>
        <p:spPr>
          <a:xfrm>
            <a:off x="8164285" y="1582364"/>
            <a:ext cx="3853543" cy="1354217"/>
          </a:xfrm>
          <a:prstGeom prst="rect">
            <a:avLst/>
          </a:prstGeom>
          <a:noFill/>
        </p:spPr>
        <p:txBody>
          <a:bodyPr wrap="square">
            <a:spAutoFit/>
          </a:bodyPr>
          <a:lstStyle/>
          <a:p>
            <a:pPr algn="ctr"/>
            <a:r>
              <a:rPr lang="en-US" sz="3200" b="1" i="1" u="sng" dirty="0">
                <a:solidFill>
                  <a:schemeClr val="tx1">
                    <a:lumMod val="95000"/>
                  </a:schemeClr>
                </a:solidFill>
                <a:latin typeface="Times New Roman" panose="02020603050405020304" pitchFamily="18" charset="0"/>
                <a:cs typeface="Times New Roman" panose="02020603050405020304" pitchFamily="18" charset="0"/>
              </a:rPr>
              <a:t>Locating the nearest Hospital</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8F8880E-9335-46EC-8D80-F534C3E162F3}"/>
              </a:ext>
            </a:extLst>
          </p:cNvPr>
          <p:cNvSpPr txBox="1"/>
          <p:nvPr/>
        </p:nvSpPr>
        <p:spPr>
          <a:xfrm>
            <a:off x="603378" y="3917361"/>
            <a:ext cx="10826621" cy="142135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When the user navigate to the locating page, a box to enter a pin code will appear.</a:t>
            </a:r>
            <a:endParaRPr lang="en-IN" sz="2000" dirty="0"/>
          </a:p>
          <a:p>
            <a:pPr marL="285750" indent="-285750" algn="just">
              <a:lnSpc>
                <a:spcPct val="150000"/>
              </a:lnSpc>
              <a:buFont typeface="Arial" panose="020B0604020202020204" pitchFamily="34" charset="0"/>
              <a:buChar char="•"/>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When the user enter the pin code , it generate a link which navigate to the list of hospitals in the map.</a:t>
            </a:r>
            <a:endParaRPr lang="en-IN" sz="2000" dirty="0"/>
          </a:p>
        </p:txBody>
      </p:sp>
    </p:spTree>
    <p:extLst>
      <p:ext uri="{BB962C8B-B14F-4D97-AF65-F5344CB8AC3E}">
        <p14:creationId xmlns:p14="http://schemas.microsoft.com/office/powerpoint/2010/main" val="1558047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482</TotalTime>
  <Words>853</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Courier New</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Pai</dc:creator>
  <cp:lastModifiedBy>Koushik Pai</cp:lastModifiedBy>
  <cp:revision>1</cp:revision>
  <dcterms:created xsi:type="dcterms:W3CDTF">2023-02-07T18:12:04Z</dcterms:created>
  <dcterms:modified xsi:type="dcterms:W3CDTF">2023-02-09T06:14:43Z</dcterms:modified>
</cp:coreProperties>
</file>