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8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50F6-1B26-CE4E-83D4-B66B0AC6E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64451-D03D-A847-B5C0-7FB3DF4E8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4281-B479-6B4D-91D9-222A2D68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7EC4-248C-2044-BE32-F621276D3A8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EC51-8C6E-2442-B0AF-CB3307FB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FCE4-DF3A-1640-9B1A-D83B8C0E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854B-5264-F74B-975D-BEDF9609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BB10-F4F5-1349-9E41-CA188BF8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AB6BD-7237-8449-AAEE-6DE17180D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D3D06-9AFC-2940-9E33-9EB3CEF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7EC4-248C-2044-BE32-F621276D3A8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9A514-F7E7-0F4E-9E9B-9AF1FC2A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D08D5-49C0-434E-BE3A-7BF7E3C2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854B-5264-F74B-975D-BEDF9609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017D4-6DA9-FC4B-AE86-71C1DA190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A018B-784F-C54F-990A-9EE690624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F1D2-D6B0-0743-8831-010DE501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7EC4-248C-2044-BE32-F621276D3A8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10FD-CD1C-E240-A258-82AE6A11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0625-2FAF-B644-9515-32964CE1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854B-5264-F74B-975D-BEDF9609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B89F-E441-E144-80F5-9159C151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CF04-73F1-E74A-BF28-B3CB263B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511E-F1F7-7C4C-92E5-52B678BD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7EC4-248C-2044-BE32-F621276D3A8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F164-D599-474B-A169-379B704A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CA39-4620-D04E-848D-B0E1B0D3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854B-5264-F74B-975D-BEDF9609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5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9514-D448-A140-9AC8-D30FE0C9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AF52-A470-8746-B3FA-172BB2CC9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DCB8-88B9-5E43-9C59-E335531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7EC4-248C-2044-BE32-F621276D3A8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D543-A849-DB48-AA31-A592B132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680D-2AA9-C149-B13E-4996C65C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854B-5264-F74B-975D-BEDF9609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3B07-63E1-0449-92F0-F4D55C6E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BB702-A818-CF4A-A59B-DA1831793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83047-13A4-164B-AEDC-BDFE733F6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9F69-8C65-334D-B29A-E016A37E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7EC4-248C-2044-BE32-F621276D3A8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EECC4-2057-C94B-BA36-A253547F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5B089-83C4-1D45-AB83-B51BE98C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854B-5264-F74B-975D-BEDF9609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D9BD-D40E-C04F-9530-D6E6AD05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63FF-9DB8-6C48-B3BB-F73A834F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C208-89BE-DE46-8E35-4B9E87E3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4678B-E2C8-CC4E-B54E-5569D0603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1DA5F-72E3-9449-B459-2A0623713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1F53C-52DC-9E4E-9DF2-6B109066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7EC4-248C-2044-BE32-F621276D3A8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F791B-FCD4-644A-9D14-75E3D780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7003F-A474-C447-84A3-1081D319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854B-5264-F74B-975D-BEDF9609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92EA-311B-E04F-821A-286677CF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49B4C-10B4-BD45-A2AF-F5925145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7EC4-248C-2044-BE32-F621276D3A8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3F165-1520-0E4C-B32A-7B0B534B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2CDCC-4AA1-854D-8D4A-62125670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854B-5264-F74B-975D-BEDF9609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A6BB1-8F7B-DE43-A66A-B74AE173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7EC4-248C-2044-BE32-F621276D3A8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429E3-92C0-584F-8BB7-082D2208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38C0C-C606-4944-90E2-E1540C81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854B-5264-F74B-975D-BEDF9609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9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B174-4662-574F-A84B-7AA58CE1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78BD-629E-D342-B5D8-E4336CE4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1D7E4-04A2-1946-BBAC-DE5D6FD2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BA469-ABA6-084A-84FE-E29B9585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7EC4-248C-2044-BE32-F621276D3A8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3BC4A-4D46-B246-B27E-8B77E257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9918-41CB-5B41-959E-2ADA4076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854B-5264-F74B-975D-BEDF9609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2926-9BBD-DD41-8BA9-990CE41B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6685E-4C9E-8644-AA7B-A1A0929CC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1CE4-94B2-F643-B24E-2F98BD950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35340-EE24-2840-B045-6ABC6847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7EC4-248C-2044-BE32-F621276D3A8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7C6E8-8583-B64E-A6D9-388C0215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B5C1D-C6F3-4D45-975E-69A31879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854B-5264-F74B-975D-BEDF9609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5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F818F-A3CF-6047-9FBB-37ED3D09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1A326-013C-4B4F-9E1C-3538BE5B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70BF-565F-4948-B761-F188334F8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17EC4-248C-2044-BE32-F621276D3A8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1A6E-B2FB-D641-A105-AC0797436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FFE92-0B7B-914B-B957-439175B8B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854B-5264-F74B-975D-BEDF9609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5E3548-65D5-6542-BFC6-3030D1F5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157" y="1311557"/>
            <a:ext cx="7062107" cy="4624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4428C2-EC8C-AC22-B2A0-F3BE36B9505B}"/>
              </a:ext>
            </a:extLst>
          </p:cNvPr>
          <p:cNvSpPr txBox="1"/>
          <p:nvPr/>
        </p:nvSpPr>
        <p:spPr>
          <a:xfrm>
            <a:off x="6096000" y="944111"/>
            <a:ext cx="5027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 enriched motifs in MCF10A PIK3CA H1047R vs. parental ATAC-seq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B95DA3-2122-A139-BAA9-680846EB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1530350"/>
            <a:ext cx="3797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478B94-E45C-E67A-C738-9037A168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28" y="608091"/>
            <a:ext cx="3218487" cy="2820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9DA1E-4643-FDB0-5038-8421B4AE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608090"/>
            <a:ext cx="3180622" cy="2820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4A88F-4167-0BEF-CF4C-77424A2E2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308" y="3877129"/>
            <a:ext cx="3303682" cy="2480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C3F01-6E11-F134-8C27-DB3F482A5EB4}"/>
              </a:ext>
            </a:extLst>
          </p:cNvPr>
          <p:cNvSpPr txBox="1"/>
          <p:nvPr/>
        </p:nvSpPr>
        <p:spPr>
          <a:xfrm rot="16200000">
            <a:off x="1792227" y="1485900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Relative Expression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9D4D5-692B-5D5D-6DBD-ECAAF23FFDA8}"/>
              </a:ext>
            </a:extLst>
          </p:cNvPr>
          <p:cNvSpPr txBox="1"/>
          <p:nvPr/>
        </p:nvSpPr>
        <p:spPr>
          <a:xfrm rot="16200000">
            <a:off x="5884585" y="1485900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Relative Expression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A10AE-A731-580E-C6A7-3AE4576D1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101" y="3960398"/>
            <a:ext cx="3180623" cy="23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5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B2AB9B-993E-3319-6722-6901FE88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1293812"/>
            <a:ext cx="4356100" cy="378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AC539C-C609-BDEE-9832-E817D8CF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813" y="1293812"/>
            <a:ext cx="4711700" cy="378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E50089-E723-16CF-12E3-84E07060AACB}"/>
              </a:ext>
            </a:extLst>
          </p:cNvPr>
          <p:cNvSpPr txBox="1"/>
          <p:nvPr/>
        </p:nvSpPr>
        <p:spPr>
          <a:xfrm>
            <a:off x="723900" y="5887586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binding by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-qPCR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29191-6024-0246-0CDA-F380AA343AA9}"/>
              </a:ext>
            </a:extLst>
          </p:cNvPr>
          <p:cNvSpPr txBox="1"/>
          <p:nvPr/>
        </p:nvSpPr>
        <p:spPr>
          <a:xfrm rot="16200000">
            <a:off x="615085" y="2628900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Relative Expression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BBB7D-6FA6-2110-8749-5250BA2E0C49}"/>
              </a:ext>
            </a:extLst>
          </p:cNvPr>
          <p:cNvSpPr txBox="1"/>
          <p:nvPr/>
        </p:nvSpPr>
        <p:spPr>
          <a:xfrm rot="16200000">
            <a:off x="6464240" y="2628900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Relative Expression</a:t>
            </a:r>
          </a:p>
        </p:txBody>
      </p:sp>
    </p:spTree>
    <p:extLst>
      <p:ext uri="{BB962C8B-B14F-4D97-AF65-F5344CB8AC3E}">
        <p14:creationId xmlns:p14="http://schemas.microsoft.com/office/powerpoint/2010/main" val="68806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Srushti Kittane</dc:creator>
  <cp:lastModifiedBy>Eneda Toska</cp:lastModifiedBy>
  <cp:revision>6</cp:revision>
  <dcterms:created xsi:type="dcterms:W3CDTF">2022-03-29T20:52:00Z</dcterms:created>
  <dcterms:modified xsi:type="dcterms:W3CDTF">2022-04-26T19:36:23Z</dcterms:modified>
</cp:coreProperties>
</file>