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65" r:id="rId3"/>
    <p:sldId id="260" r:id="rId4"/>
    <p:sldId id="258" r:id="rId5"/>
    <p:sldId id="266" r:id="rId6"/>
    <p:sldId id="261" r:id="rId7"/>
    <p:sldId id="268" r:id="rId8"/>
    <p:sldId id="263" r:id="rId9"/>
    <p:sldId id="264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CB04D6-8A65-43FD-BF30-3A0450C218D9}" v="2" dt="2023-02-28T14:50:23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essy Esther S" userId="22548efdfab060af" providerId="LiveId" clId="{A7CB04D6-8A65-43FD-BF30-3A0450C218D9}"/>
    <pc:docChg chg="undo custSel addSld delSld modSld sldOrd">
      <pc:chgData name="Blessy Esther S" userId="22548efdfab060af" providerId="LiveId" clId="{A7CB04D6-8A65-43FD-BF30-3A0450C218D9}" dt="2023-03-03T08:05:50.212" v="1677" actId="20577"/>
      <pc:docMkLst>
        <pc:docMk/>
      </pc:docMkLst>
      <pc:sldChg chg="addSp modSp mod">
        <pc:chgData name="Blessy Esther S" userId="22548efdfab060af" providerId="LiveId" clId="{A7CB04D6-8A65-43FD-BF30-3A0450C218D9}" dt="2023-03-02T11:48:48.005" v="959" actId="20577"/>
        <pc:sldMkLst>
          <pc:docMk/>
          <pc:sldMk cId="2970564431" sldId="257"/>
        </pc:sldMkLst>
        <pc:spChg chg="mod">
          <ac:chgData name="Blessy Esther S" userId="22548efdfab060af" providerId="LiveId" clId="{A7CB04D6-8A65-43FD-BF30-3A0450C218D9}" dt="2023-03-02T10:50:16.181" v="781" actId="1076"/>
          <ac:spMkLst>
            <pc:docMk/>
            <pc:sldMk cId="2970564431" sldId="257"/>
            <ac:spMk id="2" creationId="{C1B60583-C992-9532-1274-474AF56362F2}"/>
          </ac:spMkLst>
        </pc:spChg>
        <pc:spChg chg="add mod">
          <ac:chgData name="Blessy Esther S" userId="22548efdfab060af" providerId="LiveId" clId="{A7CB04D6-8A65-43FD-BF30-3A0450C218D9}" dt="2023-03-02T11:48:48.005" v="959" actId="20577"/>
          <ac:spMkLst>
            <pc:docMk/>
            <pc:sldMk cId="2970564431" sldId="257"/>
            <ac:spMk id="3" creationId="{CF282FBB-C75B-A6F2-AAF0-67D9DF663242}"/>
          </ac:spMkLst>
        </pc:spChg>
      </pc:sldChg>
      <pc:sldChg chg="modSp mod ord">
        <pc:chgData name="Blessy Esther S" userId="22548efdfab060af" providerId="LiveId" clId="{A7CB04D6-8A65-43FD-BF30-3A0450C218D9}" dt="2023-03-02T12:05:49.875" v="966"/>
        <pc:sldMkLst>
          <pc:docMk/>
          <pc:sldMk cId="1282027697" sldId="258"/>
        </pc:sldMkLst>
        <pc:spChg chg="mod">
          <ac:chgData name="Blessy Esther S" userId="22548efdfab060af" providerId="LiveId" clId="{A7CB04D6-8A65-43FD-BF30-3A0450C218D9}" dt="2023-03-01T16:05:07.762" v="520" actId="207"/>
          <ac:spMkLst>
            <pc:docMk/>
            <pc:sldMk cId="1282027697" sldId="258"/>
            <ac:spMk id="2" creationId="{19762003-9F59-D4E4-7021-BEAA900D0C96}"/>
          </ac:spMkLst>
        </pc:spChg>
        <pc:spChg chg="mod">
          <ac:chgData name="Blessy Esther S" userId="22548efdfab060af" providerId="LiveId" clId="{A7CB04D6-8A65-43FD-BF30-3A0450C218D9}" dt="2023-03-02T08:47:59.971" v="614" actId="20577"/>
          <ac:spMkLst>
            <pc:docMk/>
            <pc:sldMk cId="1282027697" sldId="258"/>
            <ac:spMk id="3" creationId="{62E41C4E-0AA4-916E-7E7B-F4B90B066560}"/>
          </ac:spMkLst>
        </pc:spChg>
      </pc:sldChg>
      <pc:sldChg chg="addSp delSp modSp new del mod">
        <pc:chgData name="Blessy Esther S" userId="22548efdfab060af" providerId="LiveId" clId="{A7CB04D6-8A65-43FD-BF30-3A0450C218D9}" dt="2023-03-01T15:25:51.620" v="75" actId="2696"/>
        <pc:sldMkLst>
          <pc:docMk/>
          <pc:sldMk cId="2030666360" sldId="259"/>
        </pc:sldMkLst>
        <pc:spChg chg="mod">
          <ac:chgData name="Blessy Esther S" userId="22548efdfab060af" providerId="LiveId" clId="{A7CB04D6-8A65-43FD-BF30-3A0450C218D9}" dt="2023-03-01T15:25:22.990" v="72" actId="20577"/>
          <ac:spMkLst>
            <pc:docMk/>
            <pc:sldMk cId="2030666360" sldId="259"/>
            <ac:spMk id="2" creationId="{40B107A5-0A15-0104-C176-DF2C98479C23}"/>
          </ac:spMkLst>
        </pc:spChg>
        <pc:spChg chg="del mod">
          <ac:chgData name="Blessy Esther S" userId="22548efdfab060af" providerId="LiveId" clId="{A7CB04D6-8A65-43FD-BF30-3A0450C218D9}" dt="2023-03-01T15:25:03.539" v="54" actId="931"/>
          <ac:spMkLst>
            <pc:docMk/>
            <pc:sldMk cId="2030666360" sldId="259"/>
            <ac:spMk id="3" creationId="{204DCD7B-8AE1-3333-18FA-E79959927E3C}"/>
          </ac:spMkLst>
        </pc:spChg>
        <pc:picChg chg="add mod">
          <ac:chgData name="Blessy Esther S" userId="22548efdfab060af" providerId="LiveId" clId="{A7CB04D6-8A65-43FD-BF30-3A0450C218D9}" dt="2023-03-01T15:25:35.569" v="74" actId="1076"/>
          <ac:picMkLst>
            <pc:docMk/>
            <pc:sldMk cId="2030666360" sldId="259"/>
            <ac:picMk id="5" creationId="{4EA244D1-5DF3-AEEC-DA20-872FB759174F}"/>
          </ac:picMkLst>
        </pc:picChg>
        <pc:inkChg chg="add del">
          <ac:chgData name="Blessy Esther S" userId="22548efdfab060af" providerId="LiveId" clId="{A7CB04D6-8A65-43FD-BF30-3A0450C218D9}" dt="2023-02-28T14:50:23.589" v="43"/>
          <ac:inkMkLst>
            <pc:docMk/>
            <pc:sldMk cId="2030666360" sldId="259"/>
            <ac:inkMk id="4" creationId="{A06F58C3-2BED-7116-26E9-EF856C24EC75}"/>
          </ac:inkMkLst>
        </pc:inkChg>
        <pc:inkChg chg="add del">
          <ac:chgData name="Blessy Esther S" userId="22548efdfab060af" providerId="LiveId" clId="{A7CB04D6-8A65-43FD-BF30-3A0450C218D9}" dt="2023-02-28T14:50:23.589" v="42"/>
          <ac:inkMkLst>
            <pc:docMk/>
            <pc:sldMk cId="2030666360" sldId="259"/>
            <ac:inkMk id="5" creationId="{D3030DE8-EADF-37F5-0569-D3F83EB101A8}"/>
          </ac:inkMkLst>
        </pc:inkChg>
        <pc:cxnChg chg="add mod">
          <ac:chgData name="Blessy Esther S" userId="22548efdfab060af" providerId="LiveId" clId="{A7CB04D6-8A65-43FD-BF30-3A0450C218D9}" dt="2023-02-28T14:51:25.080" v="46" actId="1076"/>
          <ac:cxnSpMkLst>
            <pc:docMk/>
            <pc:sldMk cId="2030666360" sldId="259"/>
            <ac:cxnSpMk id="7" creationId="{84E808E7-21AB-7AC6-8EDB-A42A7CAB784A}"/>
          </ac:cxnSpMkLst>
        </pc:cxnChg>
        <pc:cxnChg chg="add">
          <ac:chgData name="Blessy Esther S" userId="22548efdfab060af" providerId="LiveId" clId="{A7CB04D6-8A65-43FD-BF30-3A0450C218D9}" dt="2023-02-28T14:52:07.607" v="48" actId="11529"/>
          <ac:cxnSpMkLst>
            <pc:docMk/>
            <pc:sldMk cId="2030666360" sldId="259"/>
            <ac:cxnSpMk id="10" creationId="{29853E72-4F22-5D10-5B8C-316BFA0412F6}"/>
          </ac:cxnSpMkLst>
        </pc:cxnChg>
      </pc:sldChg>
      <pc:sldChg chg="new del">
        <pc:chgData name="Blessy Esther S" userId="22548efdfab060af" providerId="LiveId" clId="{A7CB04D6-8A65-43FD-BF30-3A0450C218D9}" dt="2023-02-28T11:50:36.607" v="1" actId="2696"/>
        <pc:sldMkLst>
          <pc:docMk/>
          <pc:sldMk cId="2216110630" sldId="259"/>
        </pc:sldMkLst>
      </pc:sldChg>
      <pc:sldChg chg="addSp delSp modSp new mod ord">
        <pc:chgData name="Blessy Esther S" userId="22548efdfab060af" providerId="LiveId" clId="{A7CB04D6-8A65-43FD-BF30-3A0450C218D9}" dt="2023-03-02T08:47:35.499" v="605" actId="20577"/>
        <pc:sldMkLst>
          <pc:docMk/>
          <pc:sldMk cId="1070243140" sldId="260"/>
        </pc:sldMkLst>
        <pc:spChg chg="mod">
          <ac:chgData name="Blessy Esther S" userId="22548efdfab060af" providerId="LiveId" clId="{A7CB04D6-8A65-43FD-BF30-3A0450C218D9}" dt="2023-03-02T08:46:36.524" v="573" actId="1076"/>
          <ac:spMkLst>
            <pc:docMk/>
            <pc:sldMk cId="1070243140" sldId="260"/>
            <ac:spMk id="2" creationId="{8F525151-7A2E-19DE-0104-07D1031741E0}"/>
          </ac:spMkLst>
        </pc:spChg>
        <pc:spChg chg="del">
          <ac:chgData name="Blessy Esther S" userId="22548efdfab060af" providerId="LiveId" clId="{A7CB04D6-8A65-43FD-BF30-3A0450C218D9}" dt="2023-03-01T15:35:36.017" v="117" actId="22"/>
          <ac:spMkLst>
            <pc:docMk/>
            <pc:sldMk cId="1070243140" sldId="260"/>
            <ac:spMk id="3" creationId="{C79472D3-3875-F633-15BF-21558E222BFC}"/>
          </ac:spMkLst>
        </pc:spChg>
        <pc:spChg chg="add mod">
          <ac:chgData name="Blessy Esther S" userId="22548efdfab060af" providerId="LiveId" clId="{A7CB04D6-8A65-43FD-BF30-3A0450C218D9}" dt="2023-03-02T08:47:35.499" v="605" actId="20577"/>
          <ac:spMkLst>
            <pc:docMk/>
            <pc:sldMk cId="1070243140" sldId="260"/>
            <ac:spMk id="7" creationId="{768CBF01-31BE-12ED-9E3D-5393D4990297}"/>
          </ac:spMkLst>
        </pc:spChg>
        <pc:picChg chg="add del mod ord">
          <ac:chgData name="Blessy Esther S" userId="22548efdfab060af" providerId="LiveId" clId="{A7CB04D6-8A65-43FD-BF30-3A0450C218D9}" dt="2023-03-01T15:35:47.068" v="118" actId="21"/>
          <ac:picMkLst>
            <pc:docMk/>
            <pc:sldMk cId="1070243140" sldId="260"/>
            <ac:picMk id="5" creationId="{EE7C3C52-EA0B-0F3C-3C36-F29CAA422D71}"/>
          </ac:picMkLst>
        </pc:picChg>
      </pc:sldChg>
      <pc:sldChg chg="new del">
        <pc:chgData name="Blessy Esther S" userId="22548efdfab060af" providerId="LiveId" clId="{A7CB04D6-8A65-43FD-BF30-3A0450C218D9}" dt="2023-02-28T11:51:29.368" v="20" actId="2696"/>
        <pc:sldMkLst>
          <pc:docMk/>
          <pc:sldMk cId="4039546043" sldId="260"/>
        </pc:sldMkLst>
      </pc:sldChg>
      <pc:sldChg chg="addSp delSp modSp new mod ord">
        <pc:chgData name="Blessy Esther S" userId="22548efdfab060af" providerId="LiveId" clId="{A7CB04D6-8A65-43FD-BF30-3A0450C218D9}" dt="2023-03-02T12:05:36.809" v="964" actId="20577"/>
        <pc:sldMkLst>
          <pc:docMk/>
          <pc:sldMk cId="3164053946" sldId="261"/>
        </pc:sldMkLst>
        <pc:spChg chg="mod">
          <ac:chgData name="Blessy Esther S" userId="22548efdfab060af" providerId="LiveId" clId="{A7CB04D6-8A65-43FD-BF30-3A0450C218D9}" dt="2023-03-02T12:05:36.809" v="964" actId="20577"/>
          <ac:spMkLst>
            <pc:docMk/>
            <pc:sldMk cId="3164053946" sldId="261"/>
            <ac:spMk id="2" creationId="{DF2800B0-99F5-7D27-308A-3D361705FF03}"/>
          </ac:spMkLst>
        </pc:spChg>
        <pc:spChg chg="del">
          <ac:chgData name="Blessy Esther S" userId="22548efdfab060af" providerId="LiveId" clId="{A7CB04D6-8A65-43FD-BF30-3A0450C218D9}" dt="2023-03-01T15:27:58.355" v="99" actId="931"/>
          <ac:spMkLst>
            <pc:docMk/>
            <pc:sldMk cId="3164053946" sldId="261"/>
            <ac:spMk id="3" creationId="{23BD691A-AEE4-083D-C499-B7CA66CABBBC}"/>
          </ac:spMkLst>
        </pc:spChg>
        <pc:spChg chg="add del mod">
          <ac:chgData name="Blessy Esther S" userId="22548efdfab060af" providerId="LiveId" clId="{A7CB04D6-8A65-43FD-BF30-3A0450C218D9}" dt="2023-03-02T10:40:18.150" v="683" actId="931"/>
          <ac:spMkLst>
            <pc:docMk/>
            <pc:sldMk cId="3164053946" sldId="261"/>
            <ac:spMk id="4" creationId="{E4432EAC-EBFC-41CB-7387-7F23CFA57462}"/>
          </ac:spMkLst>
        </pc:spChg>
        <pc:spChg chg="add del">
          <ac:chgData name="Blessy Esther S" userId="22548efdfab060af" providerId="LiveId" clId="{A7CB04D6-8A65-43FD-BF30-3A0450C218D9}" dt="2023-03-01T16:10:49.526" v="526" actId="21"/>
          <ac:spMkLst>
            <pc:docMk/>
            <pc:sldMk cId="3164053946" sldId="261"/>
            <ac:spMk id="6" creationId="{017358E4-AB51-4100-2F27-5BA934CE321B}"/>
          </ac:spMkLst>
        </pc:spChg>
        <pc:picChg chg="add del mod">
          <ac:chgData name="Blessy Esther S" userId="22548efdfab060af" providerId="LiveId" clId="{A7CB04D6-8A65-43FD-BF30-3A0450C218D9}" dt="2023-03-02T08:51:32.547" v="622" actId="21"/>
          <ac:picMkLst>
            <pc:docMk/>
            <pc:sldMk cId="3164053946" sldId="261"/>
            <ac:picMk id="5" creationId="{16B11665-F0FF-D2A4-7467-8AD786404852}"/>
          </ac:picMkLst>
        </pc:picChg>
        <pc:picChg chg="add mod">
          <ac:chgData name="Blessy Esther S" userId="22548efdfab060af" providerId="LiveId" clId="{A7CB04D6-8A65-43FD-BF30-3A0450C218D9}" dt="2023-03-02T10:46:04.254" v="723" actId="1076"/>
          <ac:picMkLst>
            <pc:docMk/>
            <pc:sldMk cId="3164053946" sldId="261"/>
            <ac:picMk id="5" creationId="{957BD1FE-7B8B-C12E-7E0A-34A22CB7E6E0}"/>
          </ac:picMkLst>
        </pc:picChg>
        <pc:picChg chg="add mod">
          <ac:chgData name="Blessy Esther S" userId="22548efdfab060af" providerId="LiveId" clId="{A7CB04D6-8A65-43FD-BF30-3A0450C218D9}" dt="2023-03-02T10:46:02.725" v="722" actId="1076"/>
          <ac:picMkLst>
            <pc:docMk/>
            <pc:sldMk cId="3164053946" sldId="261"/>
            <ac:picMk id="7" creationId="{D329DEC7-E1E4-4177-9D51-26FABCE3348D}"/>
          </ac:picMkLst>
        </pc:picChg>
        <pc:picChg chg="add mod">
          <ac:chgData name="Blessy Esther S" userId="22548efdfab060af" providerId="LiveId" clId="{A7CB04D6-8A65-43FD-BF30-3A0450C218D9}" dt="2023-03-02T10:45:27.347" v="714" actId="1076"/>
          <ac:picMkLst>
            <pc:docMk/>
            <pc:sldMk cId="3164053946" sldId="261"/>
            <ac:picMk id="9" creationId="{6419563A-790A-FC97-A04C-007FDE74AD5C}"/>
          </ac:picMkLst>
        </pc:picChg>
      </pc:sldChg>
      <pc:sldChg chg="new del">
        <pc:chgData name="Blessy Esther S" userId="22548efdfab060af" providerId="LiveId" clId="{A7CB04D6-8A65-43FD-BF30-3A0450C218D9}" dt="2023-03-01T15:26:21.561" v="77" actId="2696"/>
        <pc:sldMkLst>
          <pc:docMk/>
          <pc:sldMk cId="4068082122" sldId="261"/>
        </pc:sldMkLst>
      </pc:sldChg>
      <pc:sldChg chg="addSp delSp modSp new mod ord chgLayout">
        <pc:chgData name="Blessy Esther S" userId="22548efdfab060af" providerId="LiveId" clId="{A7CB04D6-8A65-43FD-BF30-3A0450C218D9}" dt="2023-03-02T17:07:16.641" v="1387" actId="700"/>
        <pc:sldMkLst>
          <pc:docMk/>
          <pc:sldMk cId="2555623055" sldId="262"/>
        </pc:sldMkLst>
        <pc:spChg chg="mod ord">
          <ac:chgData name="Blessy Esther S" userId="22548efdfab060af" providerId="LiveId" clId="{A7CB04D6-8A65-43FD-BF30-3A0450C218D9}" dt="2023-03-02T17:07:16.641" v="1387" actId="700"/>
          <ac:spMkLst>
            <pc:docMk/>
            <pc:sldMk cId="2555623055" sldId="262"/>
            <ac:spMk id="2" creationId="{EA71F765-EE9A-F5BE-BCC3-8AE748D63C8B}"/>
          </ac:spMkLst>
        </pc:spChg>
        <pc:spChg chg="mod ord">
          <ac:chgData name="Blessy Esther S" userId="22548efdfab060af" providerId="LiveId" clId="{A7CB04D6-8A65-43FD-BF30-3A0450C218D9}" dt="2023-03-02T17:07:16.641" v="1387" actId="700"/>
          <ac:spMkLst>
            <pc:docMk/>
            <pc:sldMk cId="2555623055" sldId="262"/>
            <ac:spMk id="3" creationId="{DD6567B5-F2CF-FF6E-454B-7CD0B388989B}"/>
          </ac:spMkLst>
        </pc:spChg>
        <pc:spChg chg="add del mod">
          <ac:chgData name="Blessy Esther S" userId="22548efdfab060af" providerId="LiveId" clId="{A7CB04D6-8A65-43FD-BF30-3A0450C218D9}" dt="2023-03-01T15:45:56.767" v="129" actId="21"/>
          <ac:spMkLst>
            <pc:docMk/>
            <pc:sldMk cId="2555623055" sldId="262"/>
            <ac:spMk id="4" creationId="{E9921330-994F-7028-248A-F2267D54DF46}"/>
          </ac:spMkLst>
        </pc:spChg>
        <pc:picChg chg="add del mod">
          <ac:chgData name="Blessy Esther S" userId="22548efdfab060af" providerId="LiveId" clId="{A7CB04D6-8A65-43FD-BF30-3A0450C218D9}" dt="2023-03-01T15:45:56.767" v="129" actId="21"/>
          <ac:picMkLst>
            <pc:docMk/>
            <pc:sldMk cId="2555623055" sldId="262"/>
            <ac:picMk id="1025" creationId="{3E829315-83FE-1890-F444-D377ABB27436}"/>
          </ac:picMkLst>
        </pc:picChg>
        <pc:picChg chg="add del mod">
          <ac:chgData name="Blessy Esther S" userId="22548efdfab060af" providerId="LiveId" clId="{A7CB04D6-8A65-43FD-BF30-3A0450C218D9}" dt="2023-03-01T15:45:56.767" v="129" actId="21"/>
          <ac:picMkLst>
            <pc:docMk/>
            <pc:sldMk cId="2555623055" sldId="262"/>
            <ac:picMk id="1026" creationId="{D546C385-7569-431A-B1AB-CB15E9E1D3D1}"/>
          </ac:picMkLst>
        </pc:picChg>
      </pc:sldChg>
      <pc:sldChg chg="addSp delSp modSp new mod ord">
        <pc:chgData name="Blessy Esther S" userId="22548efdfab060af" providerId="LiveId" clId="{A7CB04D6-8A65-43FD-BF30-3A0450C218D9}" dt="2023-03-03T06:03:29.374" v="1586"/>
        <pc:sldMkLst>
          <pc:docMk/>
          <pc:sldMk cId="1421686467" sldId="263"/>
        </pc:sldMkLst>
        <pc:spChg chg="mod">
          <ac:chgData name="Blessy Esther S" userId="22548efdfab060af" providerId="LiveId" clId="{A7CB04D6-8A65-43FD-BF30-3A0450C218D9}" dt="2023-03-02T11:24:53.388" v="849" actId="207"/>
          <ac:spMkLst>
            <pc:docMk/>
            <pc:sldMk cId="1421686467" sldId="263"/>
            <ac:spMk id="2" creationId="{88E45678-82CD-EDB4-E7C6-FF7257E717A9}"/>
          </ac:spMkLst>
        </pc:spChg>
        <pc:spChg chg="del">
          <ac:chgData name="Blessy Esther S" userId="22548efdfab060af" providerId="LiveId" clId="{A7CB04D6-8A65-43FD-BF30-3A0450C218D9}" dt="2023-03-02T11:18:25.743" v="831" actId="931"/>
          <ac:spMkLst>
            <pc:docMk/>
            <pc:sldMk cId="1421686467" sldId="263"/>
            <ac:spMk id="3" creationId="{3A5E9DC1-8403-31C0-A0DE-D6B23069A63A}"/>
          </ac:spMkLst>
        </pc:spChg>
        <pc:picChg chg="add mod">
          <ac:chgData name="Blessy Esther S" userId="22548efdfab060af" providerId="LiveId" clId="{A7CB04D6-8A65-43FD-BF30-3A0450C218D9}" dt="2023-03-02T11:19:20.034" v="837" actId="1076"/>
          <ac:picMkLst>
            <pc:docMk/>
            <pc:sldMk cId="1421686467" sldId="263"/>
            <ac:picMk id="5" creationId="{BACEC351-D983-9165-4A61-28B8529D28D7}"/>
          </ac:picMkLst>
        </pc:picChg>
        <pc:picChg chg="add mod">
          <ac:chgData name="Blessy Esther S" userId="22548efdfab060af" providerId="LiveId" clId="{A7CB04D6-8A65-43FD-BF30-3A0450C218D9}" dt="2023-03-02T11:19:10.522" v="836" actId="1076"/>
          <ac:picMkLst>
            <pc:docMk/>
            <pc:sldMk cId="1421686467" sldId="263"/>
            <ac:picMk id="7" creationId="{6AE7F8AC-327C-B882-E94F-B9E3CF0DACE3}"/>
          </ac:picMkLst>
        </pc:picChg>
      </pc:sldChg>
      <pc:sldChg chg="new del">
        <pc:chgData name="Blessy Esther S" userId="22548efdfab060af" providerId="LiveId" clId="{A7CB04D6-8A65-43FD-BF30-3A0450C218D9}" dt="2023-03-02T08:44:21.774" v="532" actId="2696"/>
        <pc:sldMkLst>
          <pc:docMk/>
          <pc:sldMk cId="4169560653" sldId="263"/>
        </pc:sldMkLst>
      </pc:sldChg>
      <pc:sldChg chg="modSp new mod">
        <pc:chgData name="Blessy Esther S" userId="22548efdfab060af" providerId="LiveId" clId="{A7CB04D6-8A65-43FD-BF30-3A0450C218D9}" dt="2023-03-02T17:28:16.044" v="1485" actId="1076"/>
        <pc:sldMkLst>
          <pc:docMk/>
          <pc:sldMk cId="28971343" sldId="264"/>
        </pc:sldMkLst>
        <pc:spChg chg="mod">
          <ac:chgData name="Blessy Esther S" userId="22548efdfab060af" providerId="LiveId" clId="{A7CB04D6-8A65-43FD-BF30-3A0450C218D9}" dt="2023-03-02T16:21:01.273" v="1162" actId="20577"/>
          <ac:spMkLst>
            <pc:docMk/>
            <pc:sldMk cId="28971343" sldId="264"/>
            <ac:spMk id="2" creationId="{985B74D1-B9AE-DAAC-B294-D88F067F170C}"/>
          </ac:spMkLst>
        </pc:spChg>
        <pc:spChg chg="mod">
          <ac:chgData name="Blessy Esther S" userId="22548efdfab060af" providerId="LiveId" clId="{A7CB04D6-8A65-43FD-BF30-3A0450C218D9}" dt="2023-03-02T17:28:16.044" v="1485" actId="1076"/>
          <ac:spMkLst>
            <pc:docMk/>
            <pc:sldMk cId="28971343" sldId="264"/>
            <ac:spMk id="3" creationId="{0E795B6C-2BE5-1109-CEB6-2ABCAB0995C6}"/>
          </ac:spMkLst>
        </pc:spChg>
      </pc:sldChg>
      <pc:sldChg chg="addSp modSp new mod">
        <pc:chgData name="Blessy Esther S" userId="22548efdfab060af" providerId="LiveId" clId="{A7CB04D6-8A65-43FD-BF30-3A0450C218D9}" dt="2023-03-03T08:05:00.412" v="1668" actId="20577"/>
        <pc:sldMkLst>
          <pc:docMk/>
          <pc:sldMk cId="356770682" sldId="265"/>
        </pc:sldMkLst>
        <pc:spChg chg="mod">
          <ac:chgData name="Blessy Esther S" userId="22548efdfab060af" providerId="LiveId" clId="{A7CB04D6-8A65-43FD-BF30-3A0450C218D9}" dt="2023-03-02T16:17:40.961" v="1097" actId="207"/>
          <ac:spMkLst>
            <pc:docMk/>
            <pc:sldMk cId="356770682" sldId="265"/>
            <ac:spMk id="2" creationId="{DCA88EDC-F8B3-C241-DF72-2A5DA5BD6CFF}"/>
          </ac:spMkLst>
        </pc:spChg>
        <pc:spChg chg="add mod">
          <ac:chgData name="Blessy Esther S" userId="22548efdfab060af" providerId="LiveId" clId="{A7CB04D6-8A65-43FD-BF30-3A0450C218D9}" dt="2023-03-03T08:05:00.412" v="1668" actId="20577"/>
          <ac:spMkLst>
            <pc:docMk/>
            <pc:sldMk cId="356770682" sldId="265"/>
            <ac:spMk id="3" creationId="{7BD1AF1E-3028-CE00-E789-E0B2671E3F5F}"/>
          </ac:spMkLst>
        </pc:spChg>
      </pc:sldChg>
      <pc:sldChg chg="addSp delSp modSp new mod">
        <pc:chgData name="Blessy Esther S" userId="22548efdfab060af" providerId="LiveId" clId="{A7CB04D6-8A65-43FD-BF30-3A0450C218D9}" dt="2023-03-02T17:28:53.527" v="1489" actId="1076"/>
        <pc:sldMkLst>
          <pc:docMk/>
          <pc:sldMk cId="1356671822" sldId="266"/>
        </pc:sldMkLst>
        <pc:spChg chg="mod">
          <ac:chgData name="Blessy Esther S" userId="22548efdfab060af" providerId="LiveId" clId="{A7CB04D6-8A65-43FD-BF30-3A0450C218D9}" dt="2023-03-02T17:28:38.093" v="1486" actId="1076"/>
          <ac:spMkLst>
            <pc:docMk/>
            <pc:sldMk cId="1356671822" sldId="266"/>
            <ac:spMk id="2" creationId="{28D29636-04B4-1A88-0E60-665528043268}"/>
          </ac:spMkLst>
        </pc:spChg>
        <pc:spChg chg="del">
          <ac:chgData name="Blessy Esther S" userId="22548efdfab060af" providerId="LiveId" clId="{A7CB04D6-8A65-43FD-BF30-3A0450C218D9}" dt="2023-03-02T17:15:15.577" v="1416" actId="931"/>
          <ac:spMkLst>
            <pc:docMk/>
            <pc:sldMk cId="1356671822" sldId="266"/>
            <ac:spMk id="3" creationId="{E06B437E-B831-D89A-3B02-2D27B53EAC70}"/>
          </ac:spMkLst>
        </pc:spChg>
        <pc:picChg chg="add mod">
          <ac:chgData name="Blessy Esther S" userId="22548efdfab060af" providerId="LiveId" clId="{A7CB04D6-8A65-43FD-BF30-3A0450C218D9}" dt="2023-03-02T17:28:53.527" v="1489" actId="1076"/>
          <ac:picMkLst>
            <pc:docMk/>
            <pc:sldMk cId="1356671822" sldId="266"/>
            <ac:picMk id="5" creationId="{D78F2B1F-5D0B-A6C0-A663-2608A6E94E37}"/>
          </ac:picMkLst>
        </pc:picChg>
      </pc:sldChg>
      <pc:sldChg chg="new del">
        <pc:chgData name="Blessy Esther S" userId="22548efdfab060af" providerId="LiveId" clId="{A7CB04D6-8A65-43FD-BF30-3A0450C218D9}" dt="2023-03-02T16:16:13.058" v="1093" actId="2696"/>
        <pc:sldMkLst>
          <pc:docMk/>
          <pc:sldMk cId="3773593978" sldId="266"/>
        </pc:sldMkLst>
      </pc:sldChg>
      <pc:sldChg chg="modSp new mod ord">
        <pc:chgData name="Blessy Esther S" userId="22548efdfab060af" providerId="LiveId" clId="{A7CB04D6-8A65-43FD-BF30-3A0450C218D9}" dt="2023-03-03T08:05:50.212" v="1677" actId="20577"/>
        <pc:sldMkLst>
          <pc:docMk/>
          <pc:sldMk cId="708174264" sldId="267"/>
        </pc:sldMkLst>
        <pc:spChg chg="mod">
          <ac:chgData name="Blessy Esther S" userId="22548efdfab060af" providerId="LiveId" clId="{A7CB04D6-8A65-43FD-BF30-3A0450C218D9}" dt="2023-03-02T17:27:42.787" v="1483" actId="20577"/>
          <ac:spMkLst>
            <pc:docMk/>
            <pc:sldMk cId="708174264" sldId="267"/>
            <ac:spMk id="2" creationId="{95B28D18-D14B-3859-5DAA-BCE2947F79A5}"/>
          </ac:spMkLst>
        </pc:spChg>
        <pc:spChg chg="mod">
          <ac:chgData name="Blessy Esther S" userId="22548efdfab060af" providerId="LiveId" clId="{A7CB04D6-8A65-43FD-BF30-3A0450C218D9}" dt="2023-03-03T08:05:50.212" v="1677" actId="20577"/>
          <ac:spMkLst>
            <pc:docMk/>
            <pc:sldMk cId="708174264" sldId="267"/>
            <ac:spMk id="3" creationId="{7F0B49FA-B915-BC41-48EB-ACEFA2038102}"/>
          </ac:spMkLst>
        </pc:spChg>
      </pc:sldChg>
      <pc:sldChg chg="addSp delSp modSp new mod">
        <pc:chgData name="Blessy Esther S" userId="22548efdfab060af" providerId="LiveId" clId="{A7CB04D6-8A65-43FD-BF30-3A0450C218D9}" dt="2023-03-03T07:28:13.340" v="1656" actId="1076"/>
        <pc:sldMkLst>
          <pc:docMk/>
          <pc:sldMk cId="3719977378" sldId="268"/>
        </pc:sldMkLst>
        <pc:spChg chg="mod">
          <ac:chgData name="Blessy Esther S" userId="22548efdfab060af" providerId="LiveId" clId="{A7CB04D6-8A65-43FD-BF30-3A0450C218D9}" dt="2023-03-03T07:28:13.340" v="1656" actId="1076"/>
          <ac:spMkLst>
            <pc:docMk/>
            <pc:sldMk cId="3719977378" sldId="268"/>
            <ac:spMk id="2" creationId="{F5EF40E8-4F69-F5A0-41AA-47F7BF1DACE7}"/>
          </ac:spMkLst>
        </pc:spChg>
        <pc:spChg chg="mod">
          <ac:chgData name="Blessy Esther S" userId="22548efdfab060af" providerId="LiveId" clId="{A7CB04D6-8A65-43FD-BF30-3A0450C218D9}" dt="2023-03-03T07:27:35.856" v="1655" actId="20577"/>
          <ac:spMkLst>
            <pc:docMk/>
            <pc:sldMk cId="3719977378" sldId="268"/>
            <ac:spMk id="3" creationId="{397E0D69-AE65-A323-C81D-488843EBCA74}"/>
          </ac:spMkLst>
        </pc:spChg>
        <pc:spChg chg="del">
          <ac:chgData name="Blessy Esther S" userId="22548efdfab060af" providerId="LiveId" clId="{A7CB04D6-8A65-43FD-BF30-3A0450C218D9}" dt="2023-03-03T05:47:20.237" v="1491" actId="931"/>
          <ac:spMkLst>
            <pc:docMk/>
            <pc:sldMk cId="3719977378" sldId="268"/>
            <ac:spMk id="4" creationId="{42AC6336-6A10-74DB-5FC2-DFE828D9835B}"/>
          </ac:spMkLst>
        </pc:spChg>
        <pc:spChg chg="mod">
          <ac:chgData name="Blessy Esther S" userId="22548efdfab060af" providerId="LiveId" clId="{A7CB04D6-8A65-43FD-BF30-3A0450C218D9}" dt="2023-03-03T05:53:07.225" v="1584" actId="207"/>
          <ac:spMkLst>
            <pc:docMk/>
            <pc:sldMk cId="3719977378" sldId="268"/>
            <ac:spMk id="5" creationId="{E741679D-5F20-408C-6F68-793D6EB648D8}"/>
          </ac:spMkLst>
        </pc:spChg>
        <pc:spChg chg="del">
          <ac:chgData name="Blessy Esther S" userId="22548efdfab060af" providerId="LiveId" clId="{A7CB04D6-8A65-43FD-BF30-3A0450C218D9}" dt="2023-03-03T05:47:43.552" v="1494" actId="931"/>
          <ac:spMkLst>
            <pc:docMk/>
            <pc:sldMk cId="3719977378" sldId="268"/>
            <ac:spMk id="6" creationId="{0AECE01D-A497-7B2B-B226-0EB53161C65C}"/>
          </ac:spMkLst>
        </pc:spChg>
        <pc:spChg chg="add del mod">
          <ac:chgData name="Blessy Esther S" userId="22548efdfab060af" providerId="LiveId" clId="{A7CB04D6-8A65-43FD-BF30-3A0450C218D9}" dt="2023-03-03T07:25:30.702" v="1588" actId="931"/>
          <ac:spMkLst>
            <pc:docMk/>
            <pc:sldMk cId="3719977378" sldId="268"/>
            <ac:spMk id="6" creationId="{92CFEB4D-3443-23AA-4604-2F1B40716A13}"/>
          </ac:spMkLst>
        </pc:spChg>
        <pc:picChg chg="add del mod">
          <ac:chgData name="Blessy Esther S" userId="22548efdfab060af" providerId="LiveId" clId="{A7CB04D6-8A65-43FD-BF30-3A0450C218D9}" dt="2023-03-03T07:23:13.219" v="1587" actId="21"/>
          <ac:picMkLst>
            <pc:docMk/>
            <pc:sldMk cId="3719977378" sldId="268"/>
            <ac:picMk id="8" creationId="{CDCC6904-0A89-AF3C-29E6-7137F8FACFEC}"/>
          </ac:picMkLst>
        </pc:picChg>
        <pc:picChg chg="add mod">
          <ac:chgData name="Blessy Esther S" userId="22548efdfab060af" providerId="LiveId" clId="{A7CB04D6-8A65-43FD-BF30-3A0450C218D9}" dt="2023-03-03T07:25:50.287" v="1592" actId="1076"/>
          <ac:picMkLst>
            <pc:docMk/>
            <pc:sldMk cId="3719977378" sldId="268"/>
            <ac:picMk id="9" creationId="{4F15E775-7E7D-3A0B-99DE-A581257FDA2B}"/>
          </ac:picMkLst>
        </pc:picChg>
        <pc:picChg chg="add mod">
          <ac:chgData name="Blessy Esther S" userId="22548efdfab060af" providerId="LiveId" clId="{A7CB04D6-8A65-43FD-BF30-3A0450C218D9}" dt="2023-03-03T05:49:44.137" v="1560" actId="1076"/>
          <ac:picMkLst>
            <pc:docMk/>
            <pc:sldMk cId="3719977378" sldId="268"/>
            <ac:picMk id="10" creationId="{062AB45C-9792-E23A-3960-F5103C4994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1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01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37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47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264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640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8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69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34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4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78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42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78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63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508EB7-1044-44B0-B2B2-4270807B1D10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9FE7A5-1AC7-4E9E-BAC7-A77B597E36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67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0583-C992-9532-1274-474AF5636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261" y="1002128"/>
            <a:ext cx="10700957" cy="2846750"/>
          </a:xfrm>
        </p:spPr>
        <p:txBody>
          <a:bodyPr>
            <a:noAutofit/>
          </a:bodyPr>
          <a:lstStyle/>
          <a:p>
            <a:r>
              <a:rPr lang="en-IN" sz="5400" dirty="0">
                <a:latin typeface="Arial Black" panose="020B0A04020102020204" pitchFamily="34" charset="0"/>
              </a:rPr>
              <a:t>Temperature measurement using </a:t>
            </a:r>
            <a:br>
              <a:rPr lang="en-IN" sz="5400" dirty="0">
                <a:latin typeface="Arial Black" panose="020B0A04020102020204" pitchFamily="34" charset="0"/>
              </a:rPr>
            </a:br>
            <a:r>
              <a:rPr lang="en-IN" sz="5400" dirty="0">
                <a:latin typeface="Arial Black" panose="020B0A04020102020204" pitchFamily="34" charset="0"/>
              </a:rPr>
              <a:t>Thermal camera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282FBB-C75B-A6F2-AAF0-67D9DF663242}"/>
              </a:ext>
            </a:extLst>
          </p:cNvPr>
          <p:cNvSpPr txBox="1">
            <a:spLocks/>
          </p:cNvSpPr>
          <p:nvPr/>
        </p:nvSpPr>
        <p:spPr>
          <a:xfrm>
            <a:off x="6096000" y="4534677"/>
            <a:ext cx="5727741" cy="150222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By: </a:t>
            </a:r>
          </a:p>
          <a:p>
            <a:pPr algn="l"/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1. KOUSIGA A S </a:t>
            </a:r>
          </a:p>
          <a:p>
            <a:pPr algn="l"/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2. MOHANA T </a:t>
            </a:r>
          </a:p>
          <a:p>
            <a:pPr algn="l"/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3. BLESSY ESTHER S</a:t>
            </a:r>
          </a:p>
        </p:txBody>
      </p:sp>
    </p:spTree>
    <p:extLst>
      <p:ext uri="{BB962C8B-B14F-4D97-AF65-F5344CB8AC3E}">
        <p14:creationId xmlns:p14="http://schemas.microsoft.com/office/powerpoint/2010/main" val="297056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8D18-D14B-3859-5DAA-BCE2947F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66" y="-55206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IN" sz="4800" dirty="0">
                <a:solidFill>
                  <a:srgbClr val="0070C0"/>
                </a:solidFill>
                <a:latin typeface="Algerian" panose="04020705040A02060702" pitchFamily="82" charset="0"/>
              </a:rPr>
              <a:t>    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B49FA-B915-BC41-48EB-ACEFA2038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5993" y="1987421"/>
            <a:ext cx="10018713" cy="380688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Electrical Wiring maintenance</a:t>
            </a:r>
          </a:p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Checking 3-phase equipment</a:t>
            </a:r>
          </a:p>
          <a:p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First responders</a:t>
            </a:r>
          </a:p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Security</a:t>
            </a:r>
          </a:p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Animal Health</a:t>
            </a:r>
          </a:p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Mechanical Installations</a:t>
            </a:r>
          </a:p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Gas Detection</a:t>
            </a:r>
            <a:endParaRPr lang="en-IN" sz="3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7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F765-EE9A-F5BE-BCC3-8AE748D6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rgbClr val="0070C0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67B5-F2CF-FF6E-454B-7CD0B388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4000" dirty="0">
                <a:latin typeface="Aparajita" panose="02020603050405020304" pitchFamily="18" charset="0"/>
                <a:cs typeface="Aparajita" panose="02020603050405020304" pitchFamily="18" charset="0"/>
              </a:rPr>
              <a:t>From this project, we obtained the appropriate temperature of objects including human body.</a:t>
            </a:r>
          </a:p>
        </p:txBody>
      </p:sp>
    </p:spTree>
    <p:extLst>
      <p:ext uri="{BB962C8B-B14F-4D97-AF65-F5344CB8AC3E}">
        <p14:creationId xmlns:p14="http://schemas.microsoft.com/office/powerpoint/2010/main" val="255562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88EDC-F8B3-C241-DF72-2A5DA5BD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D1AF1E-3028-CE00-E789-E0B2671E3F5F}"/>
              </a:ext>
            </a:extLst>
          </p:cNvPr>
          <p:cNvSpPr txBox="1">
            <a:spLocks/>
          </p:cNvSpPr>
          <p:nvPr/>
        </p:nvSpPr>
        <p:spPr>
          <a:xfrm>
            <a:off x="1963283" y="2785966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IN" sz="5400" dirty="0">
                <a:latin typeface="Aparajita" panose="02020603050405020304" pitchFamily="18" charset="0"/>
                <a:cs typeface="Aparajita" panose="02020603050405020304" pitchFamily="18" charset="0"/>
              </a:rPr>
              <a:t> To Measure the human body temperature using Thermal Camera. </a:t>
            </a:r>
          </a:p>
        </p:txBody>
      </p:sp>
    </p:spTree>
    <p:extLst>
      <p:ext uri="{BB962C8B-B14F-4D97-AF65-F5344CB8AC3E}">
        <p14:creationId xmlns:p14="http://schemas.microsoft.com/office/powerpoint/2010/main" val="35677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5151-7A2E-19DE-0104-07D10317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682" y="470419"/>
            <a:ext cx="10018713" cy="1192762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rgbClr val="0070C0"/>
                </a:solidFill>
                <a:latin typeface="Algerian" panose="04020705040A02060702" pitchFamily="82" charset="0"/>
              </a:rPr>
              <a:t>Introduction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8CBF01-31BE-12ED-9E3D-5393D499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8759"/>
            <a:ext cx="10018713" cy="3822441"/>
          </a:xfrm>
        </p:spPr>
        <p:txBody>
          <a:bodyPr>
            <a:noAutofit/>
          </a:bodyPr>
          <a:lstStyle/>
          <a:p>
            <a:pPr algn="just"/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Thermal imaging is  the process of converting infrared (IR) radiation (heat) into visible images that depict the spatial distribution of temperature differences in a scene viewed by a thermal camera. (temperature of an object)</a:t>
            </a:r>
          </a:p>
          <a:p>
            <a:pPr algn="just"/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A thermal image (thermogram) is a digital representation of a scene and a measure of the thermal radiation emitted by the pictured objects..</a:t>
            </a:r>
            <a:endParaRPr lang="en-IN" sz="3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4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2003-9F59-D4E4-7021-BEAA900D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25" y="405881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solidFill>
                  <a:srgbClr val="0070C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Components required</a:t>
            </a:r>
            <a:r>
              <a:rPr lang="en-IN" sz="4400" dirty="0">
                <a:solidFill>
                  <a:srgbClr val="0070C0"/>
                </a:solidFill>
                <a:latin typeface="Calisto MT" panose="02040603050505030304" pitchFamily="18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1C4E-0AA4-916E-7E7B-F4B90B06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58481"/>
            <a:ext cx="10018713" cy="363272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parajita" panose="02020603050405020304" pitchFamily="18" charset="0"/>
                <a:cs typeface="Aparajita" panose="02020603050405020304" pitchFamily="18" charset="0"/>
              </a:rPr>
              <a:t>Arduino Uno</a:t>
            </a:r>
          </a:p>
          <a:p>
            <a:r>
              <a:rPr lang="en-IN" sz="3200" dirty="0">
                <a:latin typeface="Aparajita" panose="02020603050405020304" pitchFamily="18" charset="0"/>
                <a:cs typeface="Aparajita" panose="02020603050405020304" pitchFamily="18" charset="0"/>
              </a:rPr>
              <a:t>AMG8833 8x8 IR GRIDEYE </a:t>
            </a:r>
          </a:p>
          <a:p>
            <a:r>
              <a:rPr lang="en-IN" sz="3200" dirty="0">
                <a:latin typeface="Aparajita" panose="02020603050405020304" pitchFamily="18" charset="0"/>
                <a:cs typeface="Aparajita" panose="02020603050405020304" pitchFamily="18" charset="0"/>
              </a:rPr>
              <a:t>128x128 TFT LCD Module </a:t>
            </a:r>
          </a:p>
          <a:p>
            <a:r>
              <a:rPr lang="en-IN" sz="3200" dirty="0">
                <a:latin typeface="Aparajita" panose="02020603050405020304" pitchFamily="18" charset="0"/>
                <a:cs typeface="Aparajita" panose="02020603050405020304" pitchFamily="18" charset="0"/>
              </a:rPr>
              <a:t>Breadboard</a:t>
            </a:r>
          </a:p>
          <a:p>
            <a:r>
              <a:rPr lang="en-IN" sz="3200" dirty="0">
                <a:latin typeface="Aparajita" panose="02020603050405020304" pitchFamily="18" charset="0"/>
                <a:cs typeface="Aparajita" panose="02020603050405020304" pitchFamily="18" charset="0"/>
              </a:rPr>
              <a:t>Jumper Wires</a:t>
            </a:r>
          </a:p>
        </p:txBody>
      </p:sp>
    </p:spTree>
    <p:extLst>
      <p:ext uri="{BB962C8B-B14F-4D97-AF65-F5344CB8AC3E}">
        <p14:creationId xmlns:p14="http://schemas.microsoft.com/office/powerpoint/2010/main" val="128202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9636-04B4-1A88-0E60-66552804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0"/>
            <a:ext cx="4795190" cy="1062755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Algerian" panose="04020705040A02060702" pitchFamily="82" charset="0"/>
              </a:rPr>
              <a:t>Block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F2B1F-5D0B-A6C0-A663-2608A6E94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886409"/>
            <a:ext cx="5128789" cy="5737393"/>
          </a:xfrm>
        </p:spPr>
      </p:pic>
    </p:spTree>
    <p:extLst>
      <p:ext uri="{BB962C8B-B14F-4D97-AF65-F5344CB8AC3E}">
        <p14:creationId xmlns:p14="http://schemas.microsoft.com/office/powerpoint/2010/main" val="135667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00B0-99F5-7D27-308A-3D361705F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915" y="132723"/>
            <a:ext cx="5849550" cy="872412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Circuit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setup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BD1FE-7B8B-C12E-7E0A-34A22CB7E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12" y="230013"/>
            <a:ext cx="3846246" cy="28756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9DEC7-E1E4-4177-9D51-26FABCE33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12" y="3721012"/>
            <a:ext cx="3825718" cy="2860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9563A-790A-FC97-A04C-007FDE74A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40468" y="1860607"/>
            <a:ext cx="458633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5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40E8-4F69-F5A0-41AA-47F7BF1D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699" y="253986"/>
            <a:ext cx="10018713" cy="956187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Output: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0D69-AE65-A323-C81D-488843EBC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8726" y="2006332"/>
            <a:ext cx="4611688" cy="458293"/>
          </a:xfrm>
        </p:spPr>
        <p:txBody>
          <a:bodyPr/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Measuring hot water temperature: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1679D-5F20-408C-6F68-793D6EB64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3667" y="1832623"/>
            <a:ext cx="4622537" cy="576262"/>
          </a:xfrm>
        </p:spPr>
        <p:txBody>
          <a:bodyPr/>
          <a:lstStyle/>
          <a:p>
            <a:r>
              <a:rPr lang="en-I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Measuring body temperature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2AB45C-9792-E23A-3960-F5103C4994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606" y="2760407"/>
            <a:ext cx="4178658" cy="3124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15E775-7E7D-3A0B-99DE-A581257FDA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57" y="2753339"/>
            <a:ext cx="4175023" cy="3131268"/>
          </a:xfrm>
        </p:spPr>
      </p:pic>
    </p:spTree>
    <p:extLst>
      <p:ext uri="{BB962C8B-B14F-4D97-AF65-F5344CB8AC3E}">
        <p14:creationId xmlns:p14="http://schemas.microsoft.com/office/powerpoint/2010/main" val="371997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5678-82CD-EDB4-E7C6-FF7257E7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Output from thermal camera: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EC351-D983-9165-4A61-28B8529D2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61" y="2582150"/>
            <a:ext cx="3884422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7F8AC-327C-B882-E94F-B9E3CF0DA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752" y="2639008"/>
            <a:ext cx="4688082" cy="301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8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74D1-B9AE-DAAC-B294-D88F067F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Future scope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5B6C-2BE5-1109-CEB6-2ABCAB099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380" y="2438399"/>
            <a:ext cx="10018713" cy="31242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parajita" panose="02020603050405020304" pitchFamily="18" charset="0"/>
                <a:cs typeface="Aparajita" panose="02020603050405020304" pitchFamily="18" charset="0"/>
              </a:rPr>
              <a:t>Detecting living and non living things. </a:t>
            </a:r>
          </a:p>
          <a:p>
            <a:r>
              <a:rPr lang="en-IN" sz="4000" dirty="0">
                <a:latin typeface="Aparajita" panose="02020603050405020304" pitchFamily="18" charset="0"/>
                <a:cs typeface="Aparajita" panose="02020603050405020304" pitchFamily="18" charset="0"/>
              </a:rPr>
              <a:t>Detecting coolest  and hottest places.</a:t>
            </a:r>
          </a:p>
          <a:p>
            <a:r>
              <a:rPr lang="en-IN" sz="4000" dirty="0">
                <a:latin typeface="Aparajita" panose="02020603050405020304" pitchFamily="18" charset="0"/>
                <a:cs typeface="Aparajita" panose="02020603050405020304" pitchFamily="18" charset="0"/>
              </a:rPr>
              <a:t>Thermal imaging technology.</a:t>
            </a:r>
          </a:p>
          <a:p>
            <a:endParaRPr lang="en-IN" sz="4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328</TotalTime>
  <Words>194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Aparajita</vt:lpstr>
      <vt:lpstr>Arial</vt:lpstr>
      <vt:lpstr>Arial Black</vt:lpstr>
      <vt:lpstr>Calisto MT</vt:lpstr>
      <vt:lpstr>Corbel</vt:lpstr>
      <vt:lpstr>Parallax</vt:lpstr>
      <vt:lpstr>Temperature measurement using  Thermal camera</vt:lpstr>
      <vt:lpstr>Objective</vt:lpstr>
      <vt:lpstr>Introduction </vt:lpstr>
      <vt:lpstr>Components required:</vt:lpstr>
      <vt:lpstr>Block diagram:</vt:lpstr>
      <vt:lpstr>Circuit setup:</vt:lpstr>
      <vt:lpstr>Output:</vt:lpstr>
      <vt:lpstr>Output from thermal camera:</vt:lpstr>
      <vt:lpstr>Future scope :</vt:lpstr>
      <vt:lpstr>     Application: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detection using  Thermal camera</dc:title>
  <dc:creator>Blessy Esther S</dc:creator>
  <cp:lastModifiedBy>Blessy Esther S</cp:lastModifiedBy>
  <cp:revision>1</cp:revision>
  <dcterms:created xsi:type="dcterms:W3CDTF">2023-02-28T08:26:04Z</dcterms:created>
  <dcterms:modified xsi:type="dcterms:W3CDTF">2023-03-03T08:06:38Z</dcterms:modified>
</cp:coreProperties>
</file>