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2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8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1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DE83-29FC-4861-B2B7-9697B424106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422A4E-9BBC-4182-B0BF-48FE5B2A6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5448-D1C8-B557-8590-28F61F28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20" y="1509325"/>
            <a:ext cx="9144000" cy="2019276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Application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CC38-72C7-6180-70BC-DBBD3BF87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0169" y="3991648"/>
            <a:ext cx="5330792" cy="16557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(20EC074) </a:t>
            </a:r>
            <a:r>
              <a:rPr lang="en-US" b="1" dirty="0" err="1"/>
              <a:t>Kousik</a:t>
            </a:r>
            <a:r>
              <a:rPr lang="en-US" b="1" dirty="0"/>
              <a:t> Roy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(20EC076) </a:t>
            </a:r>
            <a:r>
              <a:rPr lang="en-US" b="1" dirty="0" err="1"/>
              <a:t>MandeepSinh</a:t>
            </a:r>
            <a:r>
              <a:rPr lang="en-US" b="1" dirty="0"/>
              <a:t> </a:t>
            </a:r>
            <a:r>
              <a:rPr lang="en-US" b="1" dirty="0" err="1"/>
              <a:t>Sarvaiya</a:t>
            </a:r>
            <a:endParaRPr lang="en-US" b="1" dirty="0"/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(20EC045) Vinayak </a:t>
            </a:r>
            <a:r>
              <a:rPr lang="en-US" b="1" dirty="0" err="1"/>
              <a:t>Munet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70BB7-F8BD-F6F2-40BD-F749636C7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1" t="817" r="-1"/>
          <a:stretch/>
        </p:blipFill>
        <p:spPr>
          <a:xfrm>
            <a:off x="0" y="-19251"/>
            <a:ext cx="1485137" cy="1463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BF655-C146-7A1D-2233-4246DA10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35" y="0"/>
            <a:ext cx="4913165" cy="97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179ADD7-0112-610F-5071-246D2C6FE051}"/>
              </a:ext>
            </a:extLst>
          </p:cNvPr>
          <p:cNvSpPr txBox="1">
            <a:spLocks/>
          </p:cNvSpPr>
          <p:nvPr/>
        </p:nvSpPr>
        <p:spPr>
          <a:xfrm>
            <a:off x="2350169" y="449512"/>
            <a:ext cx="5330792" cy="129323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EC321: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programing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107-683E-D0AA-1EA6-62849FFE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15107"/>
            <a:ext cx="9603275" cy="104923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 to Socket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705E-7E2F-FFE2-30CE-3AC3C771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68177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term socket programming refers to writing programs that execute across multiple computers in which the devices are all connected to each other using a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There are two communication protocols that one can use for socket programming :User datagram protocol(UDP)and Transfer control protocol(TCP).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44833-6128-B5D6-614F-51512B18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237" y="2264342"/>
            <a:ext cx="4141003" cy="2519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838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868D-BA12-D12F-F419-750B1705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83" y="1311490"/>
            <a:ext cx="9603275" cy="1049235"/>
          </a:xfrm>
        </p:spPr>
        <p:txBody>
          <a:bodyPr/>
          <a:lstStyle/>
          <a:p>
            <a:pPr algn="ctr"/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Server socket and client socket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4694-777F-F49F-B20F-07566725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1836108"/>
            <a:ext cx="6112042" cy="402336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 server socket keeps on listening to any incoming connections from any of the clients.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When you create a client socket, you simply specify the server address and port. You never bind or listen using a client socket.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You simply connect a client socket. On the other hand you </a:t>
            </a:r>
            <a:r>
              <a:rPr lang="en-US" sz="2400" b="0" i="0" dirty="0" err="1">
                <a:effectLst/>
                <a:latin typeface="Roboto" panose="02000000000000000000" pitchFamily="2" charset="0"/>
              </a:rPr>
              <a:t>dont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connect using a server socket.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F3790-3899-F4D2-02EF-CA066094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49" y="2035946"/>
            <a:ext cx="5034766" cy="2959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32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B35B-DA7B-F5C4-B3A2-3C992EE5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47281"/>
            <a:ext cx="9603275" cy="1049235"/>
          </a:xfrm>
        </p:spPr>
        <p:txBody>
          <a:bodyPr/>
          <a:lstStyle/>
          <a:p>
            <a:r>
              <a:rPr lang="en-IN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TCP/IP in Java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114F-5EE0-9491-047C-0A76BE3B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Accessing TCP/IP from java is Straightforward. The main functionality is in the following classes: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Java.net.InetAddress</a:t>
            </a:r>
            <a:r>
              <a:rPr lang="en-US" dirty="0"/>
              <a:t>: Represents an IP 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IPV4or IPV6 and has methods for performing DNS lookup.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Java.net.Socket</a:t>
            </a:r>
            <a:r>
              <a:rPr lang="en-US" dirty="0"/>
              <a:t>: Represents a TCP socket.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Java.net.ServerSocket</a:t>
            </a:r>
            <a:r>
              <a:rPr lang="en-US" dirty="0"/>
              <a:t>: Represents a server socket which is capable of waiting for requests from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90A6-2A15-818C-E7D7-3F97C9C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162" y="2430380"/>
            <a:ext cx="10058400" cy="21319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Java provides three different types of sockets connection- oriented(TCP) sockets are implemented with the socket class.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Connectionless(UDP) sockets uses the Datagram Socket class. A third type is the Multicast Socket class, which is a subclass of the datagram Socket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Client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428D-1041-CE79-0380-0733015C8D8C}"/>
              </a:ext>
            </a:extLst>
          </p:cNvPr>
          <p:cNvSpPr txBox="1"/>
          <p:nvPr/>
        </p:nvSpPr>
        <p:spPr>
          <a:xfrm>
            <a:off x="1222408" y="-1807808"/>
            <a:ext cx="6015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SOCKET IN JAVA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050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AB96-5CB4-3D3A-A20F-1ACE54FF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152877"/>
            <a:ext cx="10058400" cy="145075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 SERVER SOCKETS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F32A-CB3D-19C5-476F-115F40ED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8564"/>
            <a:ext cx="10058400" cy="35205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socket in java is one endpoint of two-way communication link between two programs </a:t>
            </a:r>
            <a:r>
              <a:rPr lang="en-US" dirty="0" err="1"/>
              <a:t>runnning</a:t>
            </a:r>
            <a:r>
              <a:rPr lang="en-US" dirty="0"/>
              <a:t> on the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socket is bound to a port number so that the TCP layer can identify the application that data is destined to be sent 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 endpoint is a combination of an IP address and a port number.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Server is locally created for the system.</a:t>
            </a:r>
          </a:p>
        </p:txBody>
      </p:sp>
    </p:spTree>
    <p:extLst>
      <p:ext uri="{BB962C8B-B14F-4D97-AF65-F5344CB8AC3E}">
        <p14:creationId xmlns:p14="http://schemas.microsoft.com/office/powerpoint/2010/main" val="39568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C0D9-88DC-5DFE-8802-694C38EA65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14542" y="268087"/>
            <a:ext cx="7035800" cy="74295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Example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50A3BD-62A9-D22A-928C-BA19ED6623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4" t="11291" r="42660" b="9272"/>
          <a:stretch/>
        </p:blipFill>
        <p:spPr>
          <a:xfrm>
            <a:off x="3064042" y="1096858"/>
            <a:ext cx="6063916" cy="4664284"/>
          </a:xfrm>
        </p:spPr>
      </p:pic>
    </p:spTree>
    <p:extLst>
      <p:ext uri="{BB962C8B-B14F-4D97-AF65-F5344CB8AC3E}">
        <p14:creationId xmlns:p14="http://schemas.microsoft.com/office/powerpoint/2010/main" val="25619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A0D6-71DC-5607-056A-891B19BF2D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01603" y="294241"/>
            <a:ext cx="7381875" cy="733425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Example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892C3C-5B5F-46F7-6CF9-4AEA9345B3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11768" r="36059" b="9510"/>
          <a:stretch/>
        </p:blipFill>
        <p:spPr>
          <a:xfrm>
            <a:off x="3081037" y="1145733"/>
            <a:ext cx="6029926" cy="4566533"/>
          </a:xfrm>
        </p:spPr>
      </p:pic>
    </p:spTree>
    <p:extLst>
      <p:ext uri="{BB962C8B-B14F-4D97-AF65-F5344CB8AC3E}">
        <p14:creationId xmlns:p14="http://schemas.microsoft.com/office/powerpoint/2010/main" val="21235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F9D34-A8EE-49D0-C478-E8356CD81F45}"/>
              </a:ext>
            </a:extLst>
          </p:cNvPr>
          <p:cNvSpPr/>
          <p:nvPr/>
        </p:nvSpPr>
        <p:spPr>
          <a:xfrm>
            <a:off x="2956681" y="2185959"/>
            <a:ext cx="627863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en-US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!</a:t>
            </a:r>
            <a:endParaRPr lang="en-IN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74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</TotalTime>
  <Words>373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Roboto</vt:lpstr>
      <vt:lpstr>Wingdings</vt:lpstr>
      <vt:lpstr>Gallery</vt:lpstr>
      <vt:lpstr>Chat Application  In Java</vt:lpstr>
      <vt:lpstr>Introduction  to Socket</vt:lpstr>
      <vt:lpstr>Server socket and client socket</vt:lpstr>
      <vt:lpstr>TCP/IP in Java</vt:lpstr>
      <vt:lpstr>PowerPoint Presentation</vt:lpstr>
      <vt:lpstr>TCP/IP SERVER SOCKETS </vt:lpstr>
      <vt:lpstr>Server Example</vt:lpstr>
      <vt:lpstr>Client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  In Java</dc:title>
  <dc:creator>kaushik</dc:creator>
  <cp:lastModifiedBy>kaushik</cp:lastModifiedBy>
  <cp:revision>11</cp:revision>
  <dcterms:created xsi:type="dcterms:W3CDTF">2023-03-27T09:52:56Z</dcterms:created>
  <dcterms:modified xsi:type="dcterms:W3CDTF">2023-03-29T08:54:54Z</dcterms:modified>
</cp:coreProperties>
</file>