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4400" cap="none">
                <a:latin typeface="Franklin Gothic Demi" panose="020B07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1454"/>
            <a:ext cx="11029615" cy="4312786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280690"/>
            <a:ext cx="2844799" cy="365125"/>
          </a:xfrm>
        </p:spPr>
        <p:txBody>
          <a:bodyPr/>
          <a:lstStyle/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91989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280690"/>
            <a:ext cx="1052508" cy="365125"/>
          </a:xfrm>
        </p:spPr>
        <p:txBody>
          <a:bodyPr/>
          <a:lstStyle/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2AC106-EB5D-4976-AAC2-4FA50F333EE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2DBF98-D818-41DE-97B7-4E2F232DD8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44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yourname/yourrepo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Git</a:t>
            </a:r>
            <a:r>
              <a:rPr lang="en-US" sz="7200" dirty="0" smtClean="0"/>
              <a:t> Basics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WA200 – Web Application Design and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91" y="4033908"/>
            <a:ext cx="4876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stage an individual file, use the command: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  <a:p>
            <a:endParaRPr lang="en-US" dirty="0"/>
          </a:p>
          <a:p>
            <a:r>
              <a:rPr lang="en-US" dirty="0" smtClean="0"/>
              <a:t>To stage every file/change since your last commit, just use the command followed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275" y="2511188"/>
            <a:ext cx="634019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index.html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275" y="4357714"/>
            <a:ext cx="38779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-A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891454"/>
            <a:ext cx="12041875" cy="3076331"/>
          </a:xfrm>
        </p:spPr>
        <p:txBody>
          <a:bodyPr/>
          <a:lstStyle/>
          <a:p>
            <a:r>
              <a:rPr lang="en-US" dirty="0" smtClean="0"/>
              <a:t>Only after your files are staged can you make a commit by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r>
              <a:rPr lang="en-US" dirty="0" smtClean="0"/>
              <a:t> command.</a:t>
            </a:r>
          </a:p>
          <a:p>
            <a:r>
              <a:rPr lang="en-US" dirty="0" smtClean="0"/>
              <a:t>It’s always good practice to also include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dirty="0" smtClean="0"/>
              <a:t> flag so that you can add a descriptive message to your commit.</a:t>
            </a:r>
            <a:br>
              <a:rPr lang="en-US" dirty="0" smtClean="0"/>
            </a:br>
            <a:r>
              <a:rPr lang="en-US" sz="2800" i="1" dirty="0" smtClean="0"/>
              <a:t>(“Initial commit” is standard as the message for your very first commit on an project)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95784" y="4967785"/>
            <a:ext cx="93362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“Initial commit”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“Updated CSS”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Tip: You Need Files!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7" y="2033515"/>
            <a:ext cx="9026833" cy="3862316"/>
          </a:xfrm>
        </p:spPr>
        <p:txBody>
          <a:bodyPr/>
          <a:lstStyle/>
          <a:p>
            <a:r>
              <a:rPr lang="en-US" dirty="0" smtClean="0"/>
              <a:t>A common mistake is to get so excited about starting your new project that </a:t>
            </a:r>
            <a:br>
              <a:rPr lang="en-US" dirty="0" smtClean="0"/>
            </a:br>
            <a:r>
              <a:rPr lang="en-US" dirty="0" smtClean="0"/>
              <a:t>you try to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before you even have any files to initialize.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won’t work unless you have files to track!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35056" y="702156"/>
            <a:ext cx="2448706" cy="23997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61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always run this command “for free”, meaning it has no real repercussions.</a:t>
            </a:r>
          </a:p>
          <a:p>
            <a:r>
              <a:rPr lang="en-US" dirty="0" smtClean="0"/>
              <a:t>This can help you figure out if: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is initialized for this project</a:t>
            </a:r>
          </a:p>
          <a:p>
            <a:pPr lvl="1"/>
            <a:r>
              <a:rPr lang="en-US" dirty="0" smtClean="0"/>
              <a:t>what files have been staged</a:t>
            </a:r>
          </a:p>
          <a:p>
            <a:pPr lvl="1"/>
            <a:r>
              <a:rPr lang="en-US" dirty="0" smtClean="0"/>
              <a:t>what files have been changed since the last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curious about what commits have been made so far,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dirty="0" smtClean="0"/>
              <a:t>will show you documentation on the commit history.</a:t>
            </a:r>
            <a:endParaRPr lang="en-US" dirty="0"/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47" y="3070747"/>
            <a:ext cx="7025159" cy="37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Getting to Know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 folder with at least two files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i="1" dirty="0" smtClean="0"/>
              <a:t>(like an index.html and styles.css)</a:t>
            </a:r>
          </a:p>
          <a:p>
            <a:r>
              <a:rPr lang="en-US" dirty="0" smtClean="0"/>
              <a:t>Initialize a new </a:t>
            </a:r>
            <a:r>
              <a:rPr lang="en-US" dirty="0" err="1" smtClean="0"/>
              <a:t>git</a:t>
            </a:r>
            <a:r>
              <a:rPr lang="en-US" dirty="0" smtClean="0"/>
              <a:t> repository in this folder</a:t>
            </a:r>
          </a:p>
          <a:p>
            <a:r>
              <a:rPr lang="en-US" dirty="0" smtClean="0"/>
              <a:t>Make your initial commit</a:t>
            </a:r>
          </a:p>
          <a:p>
            <a:r>
              <a:rPr lang="en-US" dirty="0" smtClean="0"/>
              <a:t>Go and make a change to one or both files, then make a new commit</a:t>
            </a:r>
          </a:p>
          <a:p>
            <a:r>
              <a:rPr lang="en-US" dirty="0" smtClean="0"/>
              <a:t>Run a log to see your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SSH &amp; </a:t>
            </a:r>
            <a:r>
              <a:rPr lang="en-US" sz="8000" dirty="0" err="1" smtClean="0"/>
              <a:t>GitHuB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WA200 – Web Application Design and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56" y="2756847"/>
            <a:ext cx="3945451" cy="32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3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1453"/>
            <a:ext cx="11029615" cy="47686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SSH is a pseudo-acronym that stands for “Secure Shell”.</a:t>
            </a:r>
          </a:p>
          <a:p>
            <a:r>
              <a:rPr lang="en-US" dirty="0" smtClean="0"/>
              <a:t>This technology provides a protocol for secure communication between a client (your computer) and a remote server.</a:t>
            </a:r>
          </a:p>
          <a:p>
            <a:r>
              <a:rPr lang="en-US" dirty="0" smtClean="0"/>
              <a:t>Authentication works through the exchange of keys, which are simply files.</a:t>
            </a:r>
          </a:p>
          <a:p>
            <a:pPr lvl="1"/>
            <a:r>
              <a:rPr lang="en-US" dirty="0" smtClean="0"/>
              <a:t>A public key given out to trusted servers.</a:t>
            </a:r>
          </a:p>
          <a:p>
            <a:pPr lvl="1"/>
            <a:r>
              <a:rPr lang="en-US" dirty="0" smtClean="0"/>
              <a:t>A private key that lives on your machine to verify the public key against.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be able to communicate securely with servers around the world.</a:t>
            </a:r>
          </a:p>
          <a:p>
            <a:r>
              <a:rPr lang="en-US" dirty="0" smtClean="0"/>
              <a:t>Passwords won’t be necessary for secure communication between your computer and any other computer if you use SSH.</a:t>
            </a:r>
          </a:p>
          <a:p>
            <a:r>
              <a:rPr lang="en-US" dirty="0" smtClean="0"/>
              <a:t>It does save a lot of time of your development career!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 comes when you install </a:t>
            </a:r>
            <a:r>
              <a:rPr lang="en-US" dirty="0" err="1" smtClean="0"/>
              <a:t>git</a:t>
            </a:r>
            <a:r>
              <a:rPr lang="en-US" dirty="0" smtClean="0"/>
              <a:t> and is a package containing bash (a command line shell) as well as other utilities.</a:t>
            </a:r>
          </a:p>
          <a:p>
            <a:r>
              <a:rPr lang="en-US" dirty="0" smtClean="0"/>
              <a:t>Since many of the SSH commands were written with Terminal in mind (Mac and Linux), </a:t>
            </a:r>
            <a:r>
              <a:rPr lang="en-US" dirty="0" err="1" smtClean="0"/>
              <a:t>Git</a:t>
            </a:r>
            <a:r>
              <a:rPr lang="en-US" dirty="0" smtClean="0"/>
              <a:t> Bash needs to be used as opposed to just simply using Command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1454"/>
            <a:ext cx="11029615" cy="471406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Git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 version control system for tracking changes in computer files and coordinating work on those files among multiple people.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primarily used for source code management in software development</a:t>
            </a:r>
            <a:r>
              <a:rPr lang="en-US" dirty="0" smtClean="0"/>
              <a:t>,</a:t>
            </a:r>
            <a:r>
              <a:rPr lang="en-US" dirty="0"/>
              <a:t> but it can be used to keep track of changes in any set of files. </a:t>
            </a:r>
            <a:r>
              <a:rPr lang="en-US" dirty="0" smtClean="0"/>
              <a:t> As </a:t>
            </a:r>
            <a:r>
              <a:rPr lang="en-US" dirty="0"/>
              <a:t>a distributed revision control system it is aimed at </a:t>
            </a:r>
            <a:r>
              <a:rPr lang="en-US" dirty="0" smtClean="0"/>
              <a:t>speed, data </a:t>
            </a:r>
            <a:r>
              <a:rPr lang="en-US" dirty="0"/>
              <a:t>integrity</a:t>
            </a:r>
            <a:r>
              <a:rPr lang="en-US" dirty="0" smtClean="0"/>
              <a:t>,</a:t>
            </a:r>
            <a:r>
              <a:rPr lang="en-US" dirty="0"/>
              <a:t> and support for distributed, non-linear workflows.</a:t>
            </a:r>
          </a:p>
        </p:txBody>
      </p:sp>
    </p:spTree>
    <p:extLst>
      <p:ext uri="{BB962C8B-B14F-4D97-AF65-F5344CB8AC3E}">
        <p14:creationId xmlns:p14="http://schemas.microsoft.com/office/powerpoint/2010/main" val="18727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01" y="1891454"/>
            <a:ext cx="7743942" cy="43127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order to use SSH, you’ll need to generate a public and private key pair.</a:t>
            </a:r>
          </a:p>
          <a:p>
            <a:r>
              <a:rPr lang="en-US" dirty="0" smtClean="0"/>
              <a:t>This pair is almost always stored in the ~/.</a:t>
            </a:r>
            <a:r>
              <a:rPr lang="en-US" dirty="0" err="1" smtClean="0"/>
              <a:t>ssh</a:t>
            </a:r>
            <a:r>
              <a:rPr lang="en-US" dirty="0" smtClean="0"/>
              <a:t> directory which is a directory that will only exist if you have created SSH keys before.</a:t>
            </a:r>
          </a:p>
          <a:p>
            <a:r>
              <a:rPr lang="en-US" dirty="0" smtClean="0"/>
              <a:t>Before going through the key creation process, you should check to see if you already have a key pair (if you do have keys, you can skip to the final step).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0126" y="3725839"/>
            <a:ext cx="403518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~/.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If you get anything back that ends 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‘.pub’, you might have keys already!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you don’t already have a set of keys, use these commands to generate them:</a:t>
            </a:r>
          </a:p>
          <a:p>
            <a:endParaRPr lang="en-US" dirty="0"/>
          </a:p>
          <a:p>
            <a:r>
              <a:rPr lang="en-US" dirty="0" smtClean="0"/>
              <a:t>Press ENTER and it should then prompt with:</a:t>
            </a:r>
          </a:p>
          <a:p>
            <a:endParaRPr lang="en-US" dirty="0"/>
          </a:p>
          <a:p>
            <a:r>
              <a:rPr lang="en-US" dirty="0" smtClean="0"/>
              <a:t>Simply press ENTER here to save in the default folder for SSH keys.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001" y="3125338"/>
            <a:ext cx="1178399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ssh-keygen -t rsa -b 4096 -C “youremail@example.com”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001" y="4495511"/>
            <a:ext cx="1178399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file in which to save the key (/Users/username/.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Keys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891453"/>
            <a:ext cx="12000931" cy="46731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then be prompted to enter a passphrase (</a:t>
            </a:r>
            <a:r>
              <a:rPr lang="en-US" i="1" dirty="0" smtClean="0"/>
              <a:t>password</a:t>
            </a:r>
            <a:r>
              <a:rPr lang="en-US" dirty="0" smtClean="0"/>
              <a:t>) and then to re-enter it a 2</a:t>
            </a:r>
            <a:r>
              <a:rPr lang="en-US" baseline="30000" dirty="0" smtClean="0"/>
              <a:t>nd</a:t>
            </a:r>
            <a:r>
              <a:rPr lang="en-US" dirty="0" smtClean="0"/>
              <a:t> time.</a:t>
            </a:r>
          </a:p>
          <a:p>
            <a:r>
              <a:rPr lang="en-US" dirty="0" smtClean="0"/>
              <a:t>Pressing ENTER will proceed with NO passphrase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not recommended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 return will appear while you type the passphrase so be careful!</a:t>
            </a:r>
          </a:p>
          <a:p>
            <a:r>
              <a:rPr lang="en-US" dirty="0" smtClean="0"/>
              <a:t>Assuming all goes well, you’ll see a message saying that your keys have been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Your New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SSH-agent is the go-between program that send keys. You need to make it aware of your new set of keys.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680" y="3341918"/>
            <a:ext cx="1100012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Start the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-agent in the background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rbel" panose="020B0503020204020204" pitchFamily="34" charset="0"/>
                <a:cs typeface="Courier New" panose="02070309020205020404" pitchFamily="49" charset="0"/>
              </a:rPr>
              <a:t>“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-agent -s)</a:t>
            </a:r>
            <a:r>
              <a:rPr lang="en-US" sz="3600" dirty="0" smtClean="0">
                <a:latin typeface="Corbel" panose="020B0503020204020204" pitchFamily="34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Agent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12345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#Now add your key</a:t>
            </a: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 ~/.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8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Steps: Copy Your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generated and stored your SSH keys, you’ll need to copy the public key. Use the command: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i="1" dirty="0" smtClean="0"/>
              <a:t>This assumes that you kept the default name and folder (from Slide 21).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3401516"/>
            <a:ext cx="73949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clip &lt; ~/.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/id_rsa.pub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Steps: Adding Keys To Your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1453"/>
            <a:ext cx="11510724" cy="47959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add your copied key to GitHub, log in to your account. Then go to </a:t>
            </a:r>
            <a:r>
              <a:rPr lang="en-US" b="1" dirty="0" smtClean="0"/>
              <a:t>Settings -&gt; SSH and GPG Keys -&gt; New SSH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Paste what should be on your clipboard into the text area, then click the “Add Key” button. (You can have multiple keys for various computers).</a:t>
            </a:r>
          </a:p>
          <a:p>
            <a:r>
              <a:rPr lang="en-US" dirty="0" smtClean="0"/>
              <a:t>Now you can utilize the SSH URL of any GitHub repository instead of the HTTPS </a:t>
            </a:r>
            <a:r>
              <a:rPr lang="en-US" dirty="0" err="1" smtClean="0"/>
              <a:t>url</a:t>
            </a:r>
            <a:r>
              <a:rPr lang="en-US" dirty="0" smtClean="0"/>
              <a:t>, which will avoid the necessity of entering your password each time you clone a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Use </a:t>
            </a:r>
            <a:r>
              <a:rPr lang="en-US" dirty="0" err="1" smtClean="0"/>
              <a:t>git</a:t>
            </a:r>
            <a:r>
              <a:rPr lang="en-US" dirty="0" smtClean="0"/>
              <a:t> to Add Files to a GitHub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locally (or use the one from the previous session) and then create a new repository also on GitHub.com.</a:t>
            </a:r>
          </a:p>
          <a:p>
            <a:r>
              <a:rPr lang="en-US" dirty="0" smtClean="0"/>
              <a:t>When creating your GitHub repo, it is easier to NOT initialize the new repo with a </a:t>
            </a:r>
            <a:r>
              <a:rPr lang="en-US" dirty="0" err="1" smtClean="0"/>
              <a:t>readMe</a:t>
            </a:r>
            <a:r>
              <a:rPr lang="en-US" dirty="0" smtClean="0"/>
              <a:t> file if you plan on using </a:t>
            </a:r>
            <a:r>
              <a:rPr lang="en-US" dirty="0" err="1" smtClean="0"/>
              <a:t>Git</a:t>
            </a:r>
            <a:r>
              <a:rPr lang="en-US" dirty="0" smtClean="0"/>
              <a:t> commands to upload your work (it will then just create more or less a “placeholder” for you that you will control with </a:t>
            </a:r>
            <a:r>
              <a:rPr lang="en-US" dirty="0" err="1" smtClean="0"/>
              <a:t>Git</a:t>
            </a:r>
            <a:r>
              <a:rPr lang="en-US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Use </a:t>
            </a:r>
            <a:r>
              <a:rPr lang="en-US" dirty="0" err="1" smtClean="0"/>
              <a:t>git</a:t>
            </a:r>
            <a:r>
              <a:rPr lang="en-US" dirty="0" smtClean="0"/>
              <a:t> to Add Files to a GitHub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1454"/>
            <a:ext cx="12192000" cy="4312786"/>
          </a:xfrm>
        </p:spPr>
        <p:txBody>
          <a:bodyPr>
            <a:normAutofit/>
          </a:bodyPr>
          <a:lstStyle/>
          <a:p>
            <a:r>
              <a:rPr lang="en-US" dirty="0" smtClean="0"/>
              <a:t>Copy the line of code provided by GitHub where is says “or push an existing repository from the command line..”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remote add origin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git@github.com:yourname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yourrepo.git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Make sure you can successfully push to that </a:t>
            </a:r>
            <a:r>
              <a:rPr lang="en-US" dirty="0" smtClean="0"/>
              <a:t>repository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-u origin master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GIT vs GitHub.com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dirty="0" smtClean="0"/>
              <a:t> is a version control system that takes snapshots of your code at certain points in development.</a:t>
            </a:r>
          </a:p>
          <a:p>
            <a:r>
              <a:rPr lang="en-US" dirty="0" smtClean="0"/>
              <a:t>These snapshots are stored in a ‘repo’, or repository on your local machine.</a:t>
            </a:r>
          </a:p>
          <a:p>
            <a:r>
              <a:rPr lang="en-US" b="1" dirty="0" smtClean="0"/>
              <a:t>GitHub.com</a:t>
            </a:r>
            <a:r>
              <a:rPr lang="en-US" dirty="0" smtClean="0"/>
              <a:t> is a website that can host your repositories on a remote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72331"/>
            <a:ext cx="1273450" cy="127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13" y="499052"/>
            <a:ext cx="1647599" cy="1369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9449" y="884959"/>
            <a:ext cx="124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VS.</a:t>
            </a:r>
            <a:endParaRPr lang="en-US" sz="48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1454"/>
            <a:ext cx="11469781" cy="43127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don’t already have it, you can download </a:t>
            </a:r>
            <a:r>
              <a:rPr lang="en-US" dirty="0" err="1" smtClean="0"/>
              <a:t>git</a:t>
            </a:r>
            <a:r>
              <a:rPr lang="en-US" dirty="0" smtClean="0"/>
              <a:t> at: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http://git-scm.com/downloads</a:t>
            </a:r>
            <a:endParaRPr lang="en-US" dirty="0" smtClean="0"/>
          </a:p>
          <a:p>
            <a:r>
              <a:rPr lang="en-US" dirty="0" smtClean="0"/>
              <a:t>If you are a Windows user, use </a:t>
            </a:r>
            <a:r>
              <a:rPr lang="en-US" dirty="0" err="1" smtClean="0"/>
              <a:t>Git</a:t>
            </a:r>
            <a:r>
              <a:rPr lang="en-US" dirty="0" smtClean="0"/>
              <a:t> Bash (included with </a:t>
            </a:r>
            <a:r>
              <a:rPr lang="en-US" dirty="0" err="1" smtClean="0"/>
              <a:t>Git</a:t>
            </a:r>
            <a:r>
              <a:rPr lang="en-US" dirty="0" smtClean="0"/>
              <a:t>) for all terminal and </a:t>
            </a:r>
            <a:r>
              <a:rPr lang="en-US" dirty="0" err="1" smtClean="0"/>
              <a:t>git</a:t>
            </a:r>
            <a:r>
              <a:rPr lang="en-US" dirty="0" smtClean="0"/>
              <a:t> interactions. Or during setup, configure </a:t>
            </a:r>
            <a:r>
              <a:rPr lang="en-US" dirty="0" err="1" smtClean="0"/>
              <a:t>Git</a:t>
            </a:r>
            <a:r>
              <a:rPr lang="en-US" dirty="0" smtClean="0"/>
              <a:t> to work with the standard Windows command line window.</a:t>
            </a:r>
          </a:p>
          <a:p>
            <a:r>
              <a:rPr lang="en-US" dirty="0" smtClean="0"/>
              <a:t>To check if you have </a:t>
            </a:r>
            <a:r>
              <a:rPr lang="en-US" dirty="0" err="1" smtClean="0"/>
              <a:t>Git</a:t>
            </a:r>
            <a:r>
              <a:rPr lang="en-US" dirty="0" smtClean="0"/>
              <a:t> and what version you are using,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--version </a:t>
            </a:r>
            <a:r>
              <a:rPr lang="en-US" dirty="0" smtClean="0"/>
              <a:t>at the command prompt.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allows you to see the changes you make to your code and easily revert those changes if needed.</a:t>
            </a:r>
          </a:p>
          <a:p>
            <a:r>
              <a:rPr lang="en-US" dirty="0" smtClean="0"/>
              <a:t>It easily allows you to push your </a:t>
            </a:r>
            <a:r>
              <a:rPr lang="en-US" dirty="0" err="1" smtClean="0"/>
              <a:t>git</a:t>
            </a:r>
            <a:r>
              <a:rPr lang="en-US" dirty="0" smtClean="0"/>
              <a:t> repositories to GitHub</a:t>
            </a:r>
          </a:p>
          <a:p>
            <a:r>
              <a:rPr lang="en-US" dirty="0" smtClean="0"/>
              <a:t>You will eventually push code to a remote server (most likely using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– your application’s host) so you can release your webpage or application to the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50510"/>
            <a:ext cx="11029615" cy="4312786"/>
          </a:xfrm>
        </p:spPr>
        <p:txBody>
          <a:bodyPr/>
          <a:lstStyle/>
          <a:p>
            <a:r>
              <a:rPr lang="en-US" dirty="0" smtClean="0"/>
              <a:t>Your commits will have your name and e-mail attached to them. Before you put anything up publicly, make sure they are configured and correct!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8410" y="3684894"/>
            <a:ext cx="10495181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“Your Name”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CHECK: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user.name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should return your username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“you@email.com”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CHECK: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should return your e-mail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using </a:t>
            </a:r>
            <a:r>
              <a:rPr lang="en-US" dirty="0" err="1" smtClean="0"/>
              <a:t>git</a:t>
            </a:r>
            <a:r>
              <a:rPr lang="en-US" dirty="0" smtClean="0"/>
              <a:t>, you need a project to use it with.</a:t>
            </a:r>
          </a:p>
          <a:p>
            <a:r>
              <a:rPr lang="en-US" dirty="0" smtClean="0"/>
              <a:t>We consider a “project” any directory (folder) full of files - this could be a website, web application or really any collection of files.</a:t>
            </a:r>
          </a:p>
          <a:p>
            <a:r>
              <a:rPr lang="en-US" dirty="0" smtClean="0"/>
              <a:t>Use the cd command to navigate to the directory that you want to use </a:t>
            </a:r>
            <a:r>
              <a:rPr lang="en-US" dirty="0" err="1" smtClean="0"/>
              <a:t>git</a:t>
            </a:r>
            <a:r>
              <a:rPr lang="en-US" dirty="0" smtClean="0"/>
              <a:t>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are in your project’s directory, run the initialize command to get started.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You only need to run this command </a:t>
            </a:r>
            <a:r>
              <a:rPr lang="en-US" b="1" dirty="0" smtClean="0"/>
              <a:t>ONCE</a:t>
            </a:r>
            <a:r>
              <a:rPr lang="en-US" dirty="0" smtClean="0"/>
              <a:t> per project</a:t>
            </a:r>
          </a:p>
          <a:p>
            <a:r>
              <a:rPr lang="en-US" dirty="0" smtClean="0"/>
              <a:t>If you are not sure if you have initialized a project yet. Try running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dirty="0" smtClean="0"/>
              <a:t> command. If you get a fatal error, you haven’t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First ‘Commit’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commit is a snapshot of your project at a certain time.</a:t>
            </a:r>
          </a:p>
          <a:p>
            <a:r>
              <a:rPr lang="en-US" dirty="0" smtClean="0"/>
              <a:t>It tracks all of the changes you’ve made since the last commit.</a:t>
            </a:r>
          </a:p>
          <a:p>
            <a:r>
              <a:rPr lang="en-US" dirty="0" smtClean="0"/>
              <a:t>There are two steps to making the commit:</a:t>
            </a:r>
          </a:p>
          <a:p>
            <a:pPr marL="1066950" lvl="1" indent="-742950">
              <a:buFont typeface="+mj-lt"/>
              <a:buAutoNum type="arabicPeriod"/>
            </a:pPr>
            <a:r>
              <a:rPr lang="en-US" sz="3600" b="1" dirty="0" smtClean="0"/>
              <a:t>stage</a:t>
            </a:r>
            <a:r>
              <a:rPr lang="en-US" dirty="0" smtClean="0"/>
              <a:t> your files: choose which files you are committing</a:t>
            </a:r>
          </a:p>
          <a:p>
            <a:pPr marL="1066950" lvl="1" indent="-742950">
              <a:buFont typeface="+mj-lt"/>
              <a:buAutoNum type="arabicPeriod"/>
            </a:pPr>
            <a:r>
              <a:rPr lang="en-US" sz="3600" b="1" dirty="0" smtClean="0"/>
              <a:t>commit</a:t>
            </a:r>
            <a:r>
              <a:rPr lang="en-US" dirty="0" smtClean="0"/>
              <a:t>: tell </a:t>
            </a:r>
            <a:r>
              <a:rPr lang="en-US" dirty="0" err="1" smtClean="0"/>
              <a:t>git</a:t>
            </a:r>
            <a:r>
              <a:rPr lang="en-US" dirty="0" smtClean="0"/>
              <a:t> to make your commit with an accompanying descriptive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2828</TotalTime>
  <Words>1327</Words>
  <Application>Microsoft Office PowerPoint</Application>
  <PresentationFormat>Widescreen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Cooper Black</vt:lpstr>
      <vt:lpstr>Corbel</vt:lpstr>
      <vt:lpstr>Courier New</vt:lpstr>
      <vt:lpstr>Franklin Gothic Demi</vt:lpstr>
      <vt:lpstr>Gill Sans MT</vt:lpstr>
      <vt:lpstr>Wingdings</vt:lpstr>
      <vt:lpstr>Wingdings 2</vt:lpstr>
      <vt:lpstr>Dividend</vt:lpstr>
      <vt:lpstr>Git Basics</vt:lpstr>
      <vt:lpstr>What is Git?</vt:lpstr>
      <vt:lpstr>GIT vs GitHub.com</vt:lpstr>
      <vt:lpstr>Getting Setup</vt:lpstr>
      <vt:lpstr>Why Learn Git?</vt:lpstr>
      <vt:lpstr>Configuring Git</vt:lpstr>
      <vt:lpstr>Getting Started</vt:lpstr>
      <vt:lpstr>Getting Started: git init</vt:lpstr>
      <vt:lpstr>Making Your First ‘Commit’</vt:lpstr>
      <vt:lpstr>Staging Files</vt:lpstr>
      <vt:lpstr>Making the Commit</vt:lpstr>
      <vt:lpstr>Pro Tip: You Need Files!</vt:lpstr>
      <vt:lpstr>Command: git status</vt:lpstr>
      <vt:lpstr>Command: git log</vt:lpstr>
      <vt:lpstr>Exercise: Getting to Know Git</vt:lpstr>
      <vt:lpstr>SSH &amp; GitHuB</vt:lpstr>
      <vt:lpstr>What is SSH?</vt:lpstr>
      <vt:lpstr>Why Use SSH?</vt:lpstr>
      <vt:lpstr>Git Bash</vt:lpstr>
      <vt:lpstr>Using SSH</vt:lpstr>
      <vt:lpstr>Creating Your Keys</vt:lpstr>
      <vt:lpstr>Creating Your Keys (continued)</vt:lpstr>
      <vt:lpstr>Adding Your New Key</vt:lpstr>
      <vt:lpstr>Final Steps: Copy Your Key</vt:lpstr>
      <vt:lpstr>Final Steps: Adding Keys To Your Accounts</vt:lpstr>
      <vt:lpstr>Exercise: Use git to Add Files to a GitHub Repo</vt:lpstr>
      <vt:lpstr>Exercise: Use git to Add Files to a GitHub Repo</vt:lpstr>
    </vt:vector>
  </TitlesOfParts>
  <Company>Hunter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George McRedmond</dc:creator>
  <cp:lastModifiedBy>George McRedmond</cp:lastModifiedBy>
  <cp:revision>50</cp:revision>
  <dcterms:created xsi:type="dcterms:W3CDTF">2018-03-29T13:53:34Z</dcterms:created>
  <dcterms:modified xsi:type="dcterms:W3CDTF">2018-04-03T18:33:44Z</dcterms:modified>
</cp:coreProperties>
</file>