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a5da6976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a5da6976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5da697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5da697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a5da6976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a5da6976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a5da6976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a5da6976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a5da6976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a5da6976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a5da6976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a5da6976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a5da6976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a5da6976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a5da697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a5da697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a5da6976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a5da6976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6075" y="756950"/>
            <a:ext cx="8520600" cy="6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MLA :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692850"/>
            <a:ext cx="8520600" cy="11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960" b="1"/>
              <a:t>Embedded Emotions - A Data Driven Approach to Learn Transferable Feature Representations from Raw Speech Input for Emotion Recognition</a:t>
            </a:r>
            <a:endParaRPr sz="296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960" i="1"/>
              <a:t>Dominik Schiller , Silvan Mertes , Elisabeth André</a:t>
            </a:r>
            <a:endParaRPr sz="2960" i="1"/>
          </a:p>
        </p:txBody>
      </p:sp>
      <p:sp>
        <p:nvSpPr>
          <p:cNvPr id="56" name="Google Shape;56;p13"/>
          <p:cNvSpPr txBox="1"/>
          <p:nvPr/>
        </p:nvSpPr>
        <p:spPr>
          <a:xfrm>
            <a:off x="386075" y="3309175"/>
            <a:ext cx="84462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/>
              <a:t>Année universitaire 2021/2022</a:t>
            </a:r>
            <a:endParaRPr sz="1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/>
              <a:t>GAN Ruyu</a:t>
            </a:r>
            <a:endParaRPr sz="1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/>
              <a:t>ZAMBETTA Elisa</a:t>
            </a:r>
            <a:endParaRPr sz="1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/>
              <a:t>CUI Xinyi</a:t>
            </a:r>
            <a:endParaRPr sz="1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/>
              <a:t>KADI Koussaila</a:t>
            </a:r>
            <a:endParaRPr sz="15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L’extraction de caractéristiques automatique grâce au modèle CNN proposé rivalise avec l’extraction de caractéristiques manuellement.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Cependant le modèle linguistique permet d’avoir une meilleur performance sur la classification des émotions.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On remarque lors de la classification d’émotion de texte que certains mots positif influence la classification finale de la phrase.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97F95-9D8A-4FF4-9F7D-8156F4B68BE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tx1"/>
                </a:solidFill>
              </a:rPr>
              <a:t>Répartition de tâches: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DAC2B1-902B-4C19-8254-9C293D968EE3}"/>
              </a:ext>
            </a:extLst>
          </p:cNvPr>
          <p:cNvSpPr/>
          <p:nvPr/>
        </p:nvSpPr>
        <p:spPr>
          <a:xfrm>
            <a:off x="4749209" y="1637414"/>
            <a:ext cx="2431311" cy="978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Partie Acoustique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B08906-8224-4274-A7A4-3F0DF95B9D19}"/>
              </a:ext>
            </a:extLst>
          </p:cNvPr>
          <p:cNvSpPr/>
          <p:nvPr/>
        </p:nvSpPr>
        <p:spPr>
          <a:xfrm>
            <a:off x="4749209" y="3238841"/>
            <a:ext cx="2431311" cy="978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Partie Linguistique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1C0EE6-B82B-4C3C-BEFE-1691BC503FA2}"/>
              </a:ext>
            </a:extLst>
          </p:cNvPr>
          <p:cNvSpPr/>
          <p:nvPr/>
        </p:nvSpPr>
        <p:spPr>
          <a:xfrm>
            <a:off x="1974110" y="1621260"/>
            <a:ext cx="2431311" cy="400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Koussaila</a:t>
            </a:r>
            <a:r>
              <a:rPr lang="fr-FR" dirty="0">
                <a:solidFill>
                  <a:schemeClr val="tx1"/>
                </a:solidFill>
              </a:rPr>
              <a:t> KADI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E9478B-8611-464A-9BC2-8D1D03C881BC}"/>
              </a:ext>
            </a:extLst>
          </p:cNvPr>
          <p:cNvSpPr/>
          <p:nvPr/>
        </p:nvSpPr>
        <p:spPr>
          <a:xfrm>
            <a:off x="1974111" y="2181719"/>
            <a:ext cx="2431311" cy="400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Ruyu</a:t>
            </a:r>
            <a:r>
              <a:rPr lang="fr-FR" dirty="0">
                <a:solidFill>
                  <a:schemeClr val="tx1"/>
                </a:solidFill>
              </a:rPr>
              <a:t> GAN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93910-8F63-4E90-8A29-8547924BEE82}"/>
              </a:ext>
            </a:extLst>
          </p:cNvPr>
          <p:cNvSpPr/>
          <p:nvPr/>
        </p:nvSpPr>
        <p:spPr>
          <a:xfrm>
            <a:off x="1974110" y="3238841"/>
            <a:ext cx="2431311" cy="400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Xinyi</a:t>
            </a:r>
            <a:r>
              <a:rPr lang="fr-FR" dirty="0">
                <a:solidFill>
                  <a:schemeClr val="tx1"/>
                </a:solidFill>
              </a:rPr>
              <a:t> CUI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789C6C-FF42-4B54-81AD-96C3C7D1E904}"/>
              </a:ext>
            </a:extLst>
          </p:cNvPr>
          <p:cNvSpPr/>
          <p:nvPr/>
        </p:nvSpPr>
        <p:spPr>
          <a:xfrm>
            <a:off x="1974110" y="3825949"/>
            <a:ext cx="2431311" cy="400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Elisa</a:t>
            </a:r>
            <a:r>
              <a:rPr lang="fr-FR" dirty="0">
                <a:solidFill>
                  <a:schemeClr val="tx1"/>
                </a:solidFill>
              </a:rPr>
              <a:t> ZAMBETTA</a:t>
            </a:r>
          </a:p>
        </p:txBody>
      </p:sp>
    </p:spTree>
    <p:extLst>
      <p:ext uri="{BB962C8B-B14F-4D97-AF65-F5344CB8AC3E}">
        <p14:creationId xmlns:p14="http://schemas.microsoft.com/office/powerpoint/2010/main" val="227685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57725" y="409000"/>
            <a:ext cx="8031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u="sng" dirty="0"/>
              <a:t>Sommaire :</a:t>
            </a:r>
            <a:endParaRPr sz="20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/>
              <a:t>Introduction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fr" sz="2000" b="1" dirty="0"/>
              <a:t>Système Acoustique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fr" sz="2000" b="1" dirty="0"/>
              <a:t>2)  Système Linguistique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/>
              <a:t>Conclusion</a:t>
            </a:r>
            <a:endParaRPr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: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706350"/>
            <a:ext cx="8520600" cy="43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dirty="0">
                <a:solidFill>
                  <a:schemeClr val="dk1"/>
                </a:solidFill>
              </a:rPr>
              <a:t>Extraire des caractéristiques automatiquement à partir d’audio et de texte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dirty="0">
                <a:solidFill>
                  <a:schemeClr val="dk1"/>
                </a:solidFill>
              </a:rPr>
              <a:t>Classification des émotions à partir des caractéristiques extraite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dirty="0">
                <a:solidFill>
                  <a:schemeClr val="dk1"/>
                </a:solidFill>
              </a:rPr>
              <a:t>Extraire des caractéristique directement de la forme d’onde pour éviter la perte d’informations et réduire le temps nécessaire pour élaborer des caractéristiques de manière manuelle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u="sng" dirty="0">
                <a:solidFill>
                  <a:schemeClr val="dk1"/>
                </a:solidFill>
              </a:rPr>
              <a:t>Hypothèse poser :</a:t>
            </a:r>
            <a:r>
              <a:rPr lang="fr" dirty="0">
                <a:solidFill>
                  <a:schemeClr val="dk1"/>
                </a:solidFill>
              </a:rPr>
              <a:t> Avoir une grande base de données et augmenter la profondeur d’un CNN pour extraire directement de la forme d’onde les caractéristiques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dirty="0">
                <a:solidFill>
                  <a:schemeClr val="dk1"/>
                </a:solidFill>
              </a:rPr>
              <a:t>Etude pour montrer que l’apprentissage automatique de caractéristiques peut être appliquer à la reconnaissance d’émotions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dirty="0">
                <a:solidFill>
                  <a:schemeClr val="dk1"/>
                </a:solidFill>
              </a:rPr>
              <a:t>Deux systèmes proposés : un CNN pour capturer les indice émotionnel paralinguistiques et une analyse de transcription de la parole pour détecter les émotions en fonction du contenu sémantique.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667475" y="1521350"/>
            <a:ext cx="377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2. Approche dimensionnelle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1) Système Acoustique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11700" y="1017725"/>
            <a:ext cx="4550100" cy="13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Deux approches pour décrire les émotions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fr" sz="1800">
                <a:solidFill>
                  <a:schemeClr val="dk2"/>
                </a:solidFill>
              </a:rPr>
              <a:t>Approche catégorielle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025" y="2194675"/>
            <a:ext cx="23812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597" y="2094050"/>
            <a:ext cx="3777600" cy="28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7645800" y="2033200"/>
            <a:ext cx="149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valence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activation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1) Système Acoustique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Dataset (Base de données actés)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00" y="19914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700" y="19914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1) Système Acoustique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Modèles de réseaux neuronaux convolutifs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175" y="1572775"/>
            <a:ext cx="5273699" cy="28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855800" y="4681900"/>
            <a:ext cx="503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</a:rPr>
              <a:t>Dominik Schiller, Silvan Mertes, and Elisabeth André. Embedded emotions–a data driven approach to learn transferable feature representations from raw speech input for emotion recognition. arXiv preprint arXiv:2009.14523 , 2020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1) Système Acoustique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l="9389" t="5962" r="9381"/>
          <a:stretch/>
        </p:blipFill>
        <p:spPr>
          <a:xfrm>
            <a:off x="245750" y="2414525"/>
            <a:ext cx="5858626" cy="20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r="8147"/>
          <a:stretch/>
        </p:blipFill>
        <p:spPr>
          <a:xfrm>
            <a:off x="6204850" y="2098600"/>
            <a:ext cx="2939151" cy="266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11700" y="18087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Comparaison de la précision et la valeur de loss: 70%                                             Matrice de confusion: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Système Linguistique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fr" b="1"/>
              <a:t>Présentation de la méthode :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578" y="364553"/>
            <a:ext cx="4183071" cy="47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285050"/>
            <a:ext cx="85206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b="1"/>
              <a:t>b) Résultats :</a:t>
            </a:r>
            <a:endParaRPr b="1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75" y="1044900"/>
            <a:ext cx="328612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18425"/>
            <a:ext cx="4375175" cy="24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784475" y="40565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Article de référence : 52% accuracy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546100" y="4056525"/>
            <a:ext cx="32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implémentation : 50% accuracy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357</Words>
  <Application>Microsoft Office PowerPoint</Application>
  <PresentationFormat>Affichage à l'écran (16:9)</PresentationFormat>
  <Paragraphs>58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Projet MLA : </vt:lpstr>
      <vt:lpstr>Présentation PowerPoint</vt:lpstr>
      <vt:lpstr>Introduction :</vt:lpstr>
      <vt:lpstr>1) Système Acoustique</vt:lpstr>
      <vt:lpstr>1) Système Acoustique </vt:lpstr>
      <vt:lpstr>1) Système Acoustique</vt:lpstr>
      <vt:lpstr>1) Système Acoustique</vt:lpstr>
      <vt:lpstr>2) Système Linguistique</vt:lpstr>
      <vt:lpstr>Présentation PowerPoint</vt:lpstr>
      <vt:lpstr>Conclusion</vt:lpstr>
      <vt:lpstr>Répartition de tâches: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MLA : </dc:title>
  <cp:lastModifiedBy>HP</cp:lastModifiedBy>
  <cp:revision>5</cp:revision>
  <dcterms:modified xsi:type="dcterms:W3CDTF">2022-01-03T21:58:26Z</dcterms:modified>
</cp:coreProperties>
</file>