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" y="855850"/>
            <a:ext cx="11313459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Predictive Modeling Of Customer Bookings</a:t>
            </a:r>
            <a:br>
              <a:rPr lang="en-US" sz="4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b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764" y="4289053"/>
            <a:ext cx="2779059" cy="1206312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Koustav Dey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4A3A2B-5A62-00D1-4153-87ABD53E692E}"/>
              </a:ext>
            </a:extLst>
          </p:cNvPr>
          <p:cNvSpPr txBox="1"/>
          <p:nvPr/>
        </p:nvSpPr>
        <p:spPr>
          <a:xfrm>
            <a:off x="385482" y="1475535"/>
            <a:ext cx="44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Total records: 50000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Booking done: 7478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Booking canceled:42522</a:t>
            </a:r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D5E1E6-E38D-1B55-184B-A47D40E1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149972"/>
            <a:ext cx="1099521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We made a prediction model out of 50000 data to predict if a customer books with British Airways.</a:t>
            </a:r>
            <a:endParaRPr lang="en-IN" sz="2800" b="1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EA6D1-13DB-8005-297F-5ACF1D901FC4}"/>
              </a:ext>
            </a:extLst>
          </p:cNvPr>
          <p:cNvSpPr txBox="1"/>
          <p:nvPr/>
        </p:nvSpPr>
        <p:spPr>
          <a:xfrm>
            <a:off x="259976" y="2782669"/>
            <a:ext cx="769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We tested on </a:t>
            </a:r>
            <a:r>
              <a:rPr lang="en-US" b="1" dirty="0"/>
              <a:t>Random Forrest Classifier</a:t>
            </a:r>
            <a:r>
              <a:rPr lang="en-US" dirty="0"/>
              <a:t>, </a:t>
            </a:r>
            <a:r>
              <a:rPr lang="en-US" b="1" dirty="0"/>
              <a:t>Decision Tree </a:t>
            </a:r>
            <a:r>
              <a:rPr lang="en-US" dirty="0"/>
              <a:t>, </a:t>
            </a:r>
            <a:r>
              <a:rPr lang="en-US" b="1" dirty="0"/>
              <a:t>Gaussian NB </a:t>
            </a:r>
            <a:r>
              <a:rPr lang="en-US" dirty="0"/>
              <a:t>and </a:t>
            </a:r>
            <a:r>
              <a:rPr lang="en-US" b="1" dirty="0"/>
              <a:t>SVC</a:t>
            </a:r>
            <a:r>
              <a:rPr lang="en-US" dirty="0"/>
              <a:t> .</a:t>
            </a:r>
          </a:p>
          <a:p>
            <a:r>
              <a:rPr lang="en-US" dirty="0"/>
              <a:t> </a:t>
            </a:r>
            <a:r>
              <a:rPr lang="en-US" b="1" dirty="0"/>
              <a:t>Random Forrest Classifier </a:t>
            </a:r>
            <a:r>
              <a:rPr lang="en-US" dirty="0"/>
              <a:t>had the highest score of </a:t>
            </a:r>
            <a:r>
              <a:rPr lang="en-US" b="1" dirty="0"/>
              <a:t>84.6% 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BC4684-D854-202A-B83D-0039CB07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87" y="978665"/>
            <a:ext cx="4858471" cy="3608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DC2DAA-F9B5-8ADC-0876-DE55745A2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3" y="3812804"/>
            <a:ext cx="5725324" cy="2019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B17B39-5B80-F829-9584-4B077ABA814F}"/>
              </a:ext>
            </a:extLst>
          </p:cNvPr>
          <p:cNvSpPr txBox="1"/>
          <p:nvPr/>
        </p:nvSpPr>
        <p:spPr>
          <a:xfrm>
            <a:off x="2729753" y="6031524"/>
            <a:ext cx="27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Classification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Predictive Modeling Of Customer Bookings Of  British Airways</vt:lpstr>
      <vt:lpstr>We made a prediction model out of 50000 data to predict if a customer books with British Airways.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Koustav Dey</cp:lastModifiedBy>
  <cp:revision>4</cp:revision>
  <dcterms:created xsi:type="dcterms:W3CDTF">2022-12-06T11:13:27Z</dcterms:created>
  <dcterms:modified xsi:type="dcterms:W3CDTF">2023-09-04T16:50:24Z</dcterms:modified>
</cp:coreProperties>
</file>