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0E96-FA7D-48DC-8D3D-BB2042AA041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AEA5-51BF-4E4E-B874-C3F50B9F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6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0E96-FA7D-48DC-8D3D-BB2042AA041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AEA5-51BF-4E4E-B874-C3F50B9F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3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0E96-FA7D-48DC-8D3D-BB2042AA041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AEA5-51BF-4E4E-B874-C3F50B9F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2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0E96-FA7D-48DC-8D3D-BB2042AA041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AEA5-51BF-4E4E-B874-C3F50B9F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2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0E96-FA7D-48DC-8D3D-BB2042AA041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AEA5-51BF-4E4E-B874-C3F50B9F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5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0E96-FA7D-48DC-8D3D-BB2042AA041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AEA5-51BF-4E4E-B874-C3F50B9F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9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0E96-FA7D-48DC-8D3D-BB2042AA041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AEA5-51BF-4E4E-B874-C3F50B9F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3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0E96-FA7D-48DC-8D3D-BB2042AA041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AEA5-51BF-4E4E-B874-C3F50B9F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1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0E96-FA7D-48DC-8D3D-BB2042AA041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AEA5-51BF-4E4E-B874-C3F50B9F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2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0E96-FA7D-48DC-8D3D-BB2042AA041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AEA5-51BF-4E4E-B874-C3F50B9F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0E96-FA7D-48DC-8D3D-BB2042AA041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AEA5-51BF-4E4E-B874-C3F50B9F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B0E96-FA7D-48DC-8D3D-BB2042AA041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9AEA5-51BF-4E4E-B874-C3F50B9F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06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23118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Classification and Grouping of Music Genre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By</a:t>
            </a:r>
          </a:p>
          <a:p>
            <a:r>
              <a:rPr lang="en-US" sz="3200" dirty="0" err="1" smtClean="0"/>
              <a:t>Koustav</a:t>
            </a:r>
            <a:r>
              <a:rPr lang="en-US" sz="3200" dirty="0" smtClean="0"/>
              <a:t> Das(2015CSB1017)</a:t>
            </a:r>
          </a:p>
          <a:p>
            <a:r>
              <a:rPr lang="en-US" sz="3200" dirty="0" smtClean="0"/>
              <a:t>Milan(2015CSB1010)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074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Problem Statement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We </a:t>
            </a:r>
            <a:r>
              <a:rPr lang="en-US" sz="3200" dirty="0"/>
              <a:t>try to understand the different music genres and find</a:t>
            </a:r>
            <a:br>
              <a:rPr lang="en-US" sz="3200" dirty="0"/>
            </a:br>
            <a:r>
              <a:rPr lang="en-US" sz="3200" dirty="0"/>
              <a:t>similarities between them. The second part of our problem is</a:t>
            </a:r>
            <a:br>
              <a:rPr lang="en-US" sz="3200" dirty="0"/>
            </a:br>
            <a:r>
              <a:rPr lang="en-US" sz="3200" dirty="0"/>
              <a:t>given a new music we need to accurately classify the new</a:t>
            </a:r>
            <a:br>
              <a:rPr lang="en-US" sz="3200" dirty="0"/>
            </a:br>
            <a:r>
              <a:rPr lang="en-US" sz="3200" dirty="0"/>
              <a:t>audio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791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Mapping of Different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366497"/>
              </p:ext>
            </p:extLst>
          </p:nvPr>
        </p:nvGraphicFramePr>
        <p:xfrm>
          <a:off x="838200" y="1825625"/>
          <a:ext cx="10515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Original</a:t>
                      </a:r>
                      <a:r>
                        <a:rPr lang="en-US" sz="3600" baseline="0" dirty="0" smtClean="0"/>
                        <a:t> 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New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Blues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Country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Disco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Metal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/>
                        <a:t>HipHop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Metal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Jazz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Country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Reggae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Country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Rock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Metal</a:t>
                      </a:r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74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36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Proposed Work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83201"/>
            <a:ext cx="4480775" cy="5219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/>
              <a:t>Features </a:t>
            </a:r>
            <a:r>
              <a:rPr lang="en-US" sz="3200" u="sng" dirty="0" smtClean="0"/>
              <a:t>used </a:t>
            </a:r>
          </a:p>
          <a:p>
            <a:r>
              <a:rPr lang="en-US" sz="3200" dirty="0" smtClean="0"/>
              <a:t>MFCC coefficients</a:t>
            </a:r>
          </a:p>
          <a:p>
            <a:r>
              <a:rPr lang="en-US" sz="3200" dirty="0" smtClean="0"/>
              <a:t>energy</a:t>
            </a:r>
          </a:p>
          <a:p>
            <a:r>
              <a:rPr lang="en-US" sz="3200" dirty="0" smtClean="0"/>
              <a:t>spectral flux</a:t>
            </a:r>
          </a:p>
          <a:p>
            <a:r>
              <a:rPr lang="en-US" sz="3200" dirty="0" smtClean="0"/>
              <a:t>Spectral centroid</a:t>
            </a:r>
          </a:p>
          <a:p>
            <a:r>
              <a:rPr lang="en-US" sz="3200" dirty="0" smtClean="0"/>
              <a:t>ZCR 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426558" y="1922507"/>
            <a:ext cx="47007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Total No of Windows: 479</a:t>
            </a:r>
          </a:p>
          <a:p>
            <a:r>
              <a:rPr lang="en-US" sz="3200" dirty="0"/>
              <a:t>Total No of features:8621</a:t>
            </a:r>
          </a:p>
          <a:p>
            <a:endParaRPr lang="en-US" sz="3200" dirty="0"/>
          </a:p>
          <a:p>
            <a:r>
              <a:rPr lang="en-US" sz="3200" u="sng" dirty="0"/>
              <a:t>Accuracy</a:t>
            </a:r>
          </a:p>
          <a:p>
            <a:r>
              <a:rPr lang="en-US" sz="3200" dirty="0"/>
              <a:t>10 classes : 29%</a:t>
            </a:r>
          </a:p>
          <a:p>
            <a:r>
              <a:rPr lang="en-US" sz="3200" dirty="0"/>
              <a:t>4 classes : 62%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3962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Future Work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 can find what exactly leads to the similarities between different forms of music.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0015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836" y="249013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Thank </a:t>
            </a:r>
            <a:r>
              <a:rPr lang="en-US" sz="9600" dirty="0" smtClean="0"/>
              <a:t>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6173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93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Classification and Grouping of Music Genre</vt:lpstr>
      <vt:lpstr>Problem Statement</vt:lpstr>
      <vt:lpstr>Mapping of Different</vt:lpstr>
      <vt:lpstr>Proposed Work</vt:lpstr>
      <vt:lpstr>Future Work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and Grouping of Music Genre</dc:title>
  <dc:creator>User</dc:creator>
  <cp:lastModifiedBy>User</cp:lastModifiedBy>
  <cp:revision>6</cp:revision>
  <dcterms:created xsi:type="dcterms:W3CDTF">2018-02-11T17:44:32Z</dcterms:created>
  <dcterms:modified xsi:type="dcterms:W3CDTF">2018-02-12T05:31:43Z</dcterms:modified>
</cp:coreProperties>
</file>