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26"/>
  </p:notesMasterIdLst>
  <p:sldIdLst>
    <p:sldId id="278" r:id="rId2"/>
    <p:sldId id="311" r:id="rId3"/>
    <p:sldId id="279" r:id="rId4"/>
    <p:sldId id="280" r:id="rId5"/>
    <p:sldId id="281" r:id="rId6"/>
    <p:sldId id="294" r:id="rId7"/>
    <p:sldId id="300" r:id="rId8"/>
    <p:sldId id="292" r:id="rId9"/>
    <p:sldId id="296" r:id="rId10"/>
    <p:sldId id="315" r:id="rId11"/>
    <p:sldId id="295" r:id="rId12"/>
    <p:sldId id="301" r:id="rId13"/>
    <p:sldId id="312" r:id="rId14"/>
    <p:sldId id="302" r:id="rId15"/>
    <p:sldId id="303" r:id="rId16"/>
    <p:sldId id="304" r:id="rId17"/>
    <p:sldId id="313" r:id="rId18"/>
    <p:sldId id="305" r:id="rId19"/>
    <p:sldId id="306" r:id="rId20"/>
    <p:sldId id="307" r:id="rId21"/>
    <p:sldId id="308" r:id="rId22"/>
    <p:sldId id="309" r:id="rId23"/>
    <p:sldId id="314" r:id="rId24"/>
    <p:sldId id="310"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DF8C8C"/>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1E495-8258-4D06-9902-F2524C10351D}" v="6" dt="2022-11-05T15:56:05.985"/>
    <p1510:client id="{343D778F-6DB1-46EF-8E11-57DB99468197}" v="208" dt="2022-11-08T06:01:40.012"/>
    <p1510:client id="{3E3AED4D-602F-4E5F-9DF4-A726E0117FFB}" v="1588" dt="2022-11-05T12:25:36.673"/>
    <p1510:client id="{4DE374FD-DB02-4CBD-B1DE-E7A081D4ED4B}" v="6" dt="2022-11-05T12:47:25.975"/>
    <p1510:client id="{4DF8D236-C63C-4735-A78F-079C71FAB16E}" v="1" dt="2022-11-05T16:57:45.588"/>
    <p1510:client id="{5B41EE8B-4053-432B-B80D-767D1854E199}" v="350" dt="2022-11-05T14:24:45.977"/>
    <p1510:client id="{608F22C5-AB01-495A-9C6B-463717A72089}" v="422" dt="2022-11-05T15:53:41.021"/>
    <p1510:client id="{7F2EFA1E-17CA-42B5-89F7-B5E3489C9866}" v="439" dt="2022-11-05T16:06:21.333"/>
    <p1510:client id="{895AF89B-A88D-4756-AE41-3B0C4403B3C4}" v="434" dt="2022-11-05T14:54:57.934"/>
    <p1510:client id="{8F39F4F8-FF00-4111-B3F1-FE22B10E41F1}" v="379" dt="2022-11-08T06:27:43.686"/>
    <p1510:client id="{96DFE080-68A7-4511-8264-D919960F5916}" v="287" dt="2022-11-05T13:51:50.151"/>
    <p1510:client id="{BC9B8C22-FE8C-4C1C-8DF1-A70298A21901}" v="236" dt="2022-11-05T16:55:00.309"/>
    <p1510:client id="{C46F6416-5DC8-4867-982F-6CE2E0454903}" v="34" dt="2022-11-11T07:03:20.270"/>
    <p1510:client id="{CDD698AB-8800-45A6-813E-63307144EAFC}" v="330" dt="2022-11-05T14:15:12.781"/>
    <p1510:client id="{EB254129-492B-41CC-9FC2-B95BE58F49C4}" v="121" dt="2022-11-08T05:30:08.709"/>
    <p1510:client id="{FD5484A6-B040-4E33-9480-747A227CB0FC}" v="1009" dt="2022-11-05T14:47:25.75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tav banerjee" userId="c2b98c3a9f4f78e2" providerId="Windows Live" clId="Web-{C46F6416-5DC8-4867-982F-6CE2E0454903}"/>
    <pc:docChg chg="addSld modSld sldOrd">
      <pc:chgData name="koustav banerjee" userId="c2b98c3a9f4f78e2" providerId="Windows Live" clId="Web-{C46F6416-5DC8-4867-982F-6CE2E0454903}" dt="2022-11-11T07:07:23.950" v="281" actId="20577"/>
      <pc:docMkLst>
        <pc:docMk/>
      </pc:docMkLst>
      <pc:sldChg chg="modSp">
        <pc:chgData name="koustav banerjee" userId="c2b98c3a9f4f78e2" providerId="Windows Live" clId="Web-{C46F6416-5DC8-4867-982F-6CE2E0454903}" dt="2022-11-11T07:02:26.221" v="2" actId="20577"/>
        <pc:sldMkLst>
          <pc:docMk/>
          <pc:sldMk cId="3292388082" sldId="295"/>
        </pc:sldMkLst>
        <pc:spChg chg="mod">
          <ac:chgData name="koustav banerjee" userId="c2b98c3a9f4f78e2" providerId="Windows Live" clId="Web-{C46F6416-5DC8-4867-982F-6CE2E0454903}" dt="2022-11-11T07:02:26.221" v="2" actId="20577"/>
          <ac:spMkLst>
            <pc:docMk/>
            <pc:sldMk cId="3292388082" sldId="295"/>
            <ac:spMk id="4" creationId="{67D87FDD-B4C4-3A02-BA86-402C05CEA3AE}"/>
          </ac:spMkLst>
        </pc:spChg>
      </pc:sldChg>
      <pc:sldChg chg="modSp add ord replId">
        <pc:chgData name="koustav banerjee" userId="c2b98c3a9f4f78e2" providerId="Windows Live" clId="Web-{C46F6416-5DC8-4867-982F-6CE2E0454903}" dt="2022-11-11T07:07:23.950" v="281" actId="20577"/>
        <pc:sldMkLst>
          <pc:docMk/>
          <pc:sldMk cId="2090812290" sldId="315"/>
        </pc:sldMkLst>
        <pc:spChg chg="mod">
          <ac:chgData name="koustav banerjee" userId="c2b98c3a9f4f78e2" providerId="Windows Live" clId="Web-{C46F6416-5DC8-4867-982F-6CE2E0454903}" dt="2022-11-11T07:03:18.239" v="32" actId="20577"/>
          <ac:spMkLst>
            <pc:docMk/>
            <pc:sldMk cId="2090812290" sldId="315"/>
            <ac:spMk id="2" creationId="{BE386222-2035-B504-EE1F-DDF0111757D4}"/>
          </ac:spMkLst>
        </pc:spChg>
        <pc:graphicFrameChg chg="modGraphic">
          <ac:chgData name="koustav banerjee" userId="c2b98c3a9f4f78e2" providerId="Windows Live" clId="Web-{C46F6416-5DC8-4867-982F-6CE2E0454903}" dt="2022-11-11T07:07:23.950" v="281" actId="20577"/>
          <ac:graphicFrameMkLst>
            <pc:docMk/>
            <pc:sldMk cId="2090812290" sldId="315"/>
            <ac:graphicFrameMk id="5" creationId="{85B5EC5E-2FE7-9C56-6648-11417731812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8C79CE-CEEE-49CE-B4B3-488EB5D0ABB6}"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6F49E1D8-6B30-4131-B72B-3EB24A7E33FD}">
      <dgm:prSet/>
      <dgm:spPr/>
      <dgm:t>
        <a:bodyPr/>
        <a:lstStyle/>
        <a:p>
          <a:r>
            <a:rPr lang="en-US" b="1"/>
            <a:t>Build a predictive model to determine the Grade(A,B,C,D,E) of house</a:t>
          </a:r>
          <a:endParaRPr lang="en-US"/>
        </a:p>
      </dgm:t>
    </dgm:pt>
    <dgm:pt modelId="{97B83EDE-C101-4EB4-A410-1878DD0E23E4}" type="parTrans" cxnId="{F82B3D70-3E74-4052-ABC3-4219DC262E80}">
      <dgm:prSet/>
      <dgm:spPr/>
      <dgm:t>
        <a:bodyPr/>
        <a:lstStyle/>
        <a:p>
          <a:endParaRPr lang="en-US"/>
        </a:p>
      </dgm:t>
    </dgm:pt>
    <dgm:pt modelId="{3DE1E37C-C06C-43E1-A4DE-90A7D13FEE5A}" type="sibTrans" cxnId="{F82B3D70-3E74-4052-ABC3-4219DC262E80}">
      <dgm:prSet phldrT="1"/>
      <dgm:spPr/>
      <dgm:t>
        <a:bodyPr/>
        <a:lstStyle/>
        <a:p>
          <a:r>
            <a:rPr lang="en-US"/>
            <a:t>1</a:t>
          </a:r>
        </a:p>
      </dgm:t>
    </dgm:pt>
    <dgm:pt modelId="{CE82C8A6-18E8-41DC-AF17-96D14A0F568C}">
      <dgm:prSet/>
      <dgm:spPr/>
      <dgm:t>
        <a:bodyPr/>
        <a:lstStyle/>
        <a:p>
          <a:r>
            <a:rPr lang="en-US" b="1"/>
            <a:t>Grade represents conditions of the house ranging from A(best)-E(worst)</a:t>
          </a:r>
          <a:endParaRPr lang="en-US"/>
        </a:p>
      </dgm:t>
    </dgm:pt>
    <dgm:pt modelId="{573029F7-59E5-480B-9291-6119AA1C2589}" type="parTrans" cxnId="{A1842121-8C2B-47CD-A38F-5749365FCF7C}">
      <dgm:prSet/>
      <dgm:spPr/>
      <dgm:t>
        <a:bodyPr/>
        <a:lstStyle/>
        <a:p>
          <a:endParaRPr lang="en-US"/>
        </a:p>
      </dgm:t>
    </dgm:pt>
    <dgm:pt modelId="{27F57789-1DE5-4620-95C3-2FABF95AEC11}" type="sibTrans" cxnId="{A1842121-8C2B-47CD-A38F-5749365FCF7C}">
      <dgm:prSet phldrT="2"/>
      <dgm:spPr/>
      <dgm:t>
        <a:bodyPr/>
        <a:lstStyle/>
        <a:p>
          <a:r>
            <a:rPr lang="en-US"/>
            <a:t>2</a:t>
          </a:r>
        </a:p>
      </dgm:t>
    </dgm:pt>
    <dgm:pt modelId="{B3F9580C-A265-480B-AB2A-5F62357DC6D6}">
      <dgm:prSet/>
      <dgm:spPr/>
      <dgm:t>
        <a:bodyPr/>
        <a:lstStyle/>
        <a:p>
          <a:r>
            <a:rPr lang="en-US" b="1"/>
            <a:t>Grade can be useful for buyers before buying houses</a:t>
          </a:r>
          <a:endParaRPr lang="en-US"/>
        </a:p>
      </dgm:t>
    </dgm:pt>
    <dgm:pt modelId="{8461234E-4BA0-440D-980D-153B8618F49D}" type="parTrans" cxnId="{AE55198B-9199-41B0-81F8-A9E4889491B6}">
      <dgm:prSet/>
      <dgm:spPr/>
      <dgm:t>
        <a:bodyPr/>
        <a:lstStyle/>
        <a:p>
          <a:endParaRPr lang="en-US"/>
        </a:p>
      </dgm:t>
    </dgm:pt>
    <dgm:pt modelId="{0FF4483E-8850-4CED-963B-B2E95C0E56F1}" type="sibTrans" cxnId="{AE55198B-9199-41B0-81F8-A9E4889491B6}">
      <dgm:prSet phldrT="3"/>
      <dgm:spPr/>
      <dgm:t>
        <a:bodyPr/>
        <a:lstStyle/>
        <a:p>
          <a:r>
            <a:rPr lang="en-US"/>
            <a:t>3</a:t>
          </a:r>
        </a:p>
      </dgm:t>
    </dgm:pt>
    <dgm:pt modelId="{E030EFA0-A53A-4274-99EA-7A763E05949B}" type="pres">
      <dgm:prSet presAssocID="{A58C79CE-CEEE-49CE-B4B3-488EB5D0ABB6}" presName="Name0" presStyleCnt="0">
        <dgm:presLayoutVars>
          <dgm:animLvl val="lvl"/>
          <dgm:resizeHandles val="exact"/>
        </dgm:presLayoutVars>
      </dgm:prSet>
      <dgm:spPr/>
    </dgm:pt>
    <dgm:pt modelId="{46B23E57-137F-4F88-9597-5ACA2DE4E795}" type="pres">
      <dgm:prSet presAssocID="{6F49E1D8-6B30-4131-B72B-3EB24A7E33FD}" presName="compositeNode" presStyleCnt="0">
        <dgm:presLayoutVars>
          <dgm:bulletEnabled val="1"/>
        </dgm:presLayoutVars>
      </dgm:prSet>
      <dgm:spPr/>
    </dgm:pt>
    <dgm:pt modelId="{4E393806-47DB-494F-B6E8-51C54A7E4445}" type="pres">
      <dgm:prSet presAssocID="{6F49E1D8-6B30-4131-B72B-3EB24A7E33FD}" presName="bgRect" presStyleLbl="bgAccFollowNode1" presStyleIdx="0" presStyleCnt="3"/>
      <dgm:spPr/>
    </dgm:pt>
    <dgm:pt modelId="{A793CCF5-3051-4F6A-ADB0-063B5289D546}" type="pres">
      <dgm:prSet presAssocID="{3DE1E37C-C06C-43E1-A4DE-90A7D13FEE5A}" presName="sibTransNodeCircle" presStyleLbl="alignNode1" presStyleIdx="0" presStyleCnt="6">
        <dgm:presLayoutVars>
          <dgm:chMax val="0"/>
          <dgm:bulletEnabled/>
        </dgm:presLayoutVars>
      </dgm:prSet>
      <dgm:spPr/>
    </dgm:pt>
    <dgm:pt modelId="{ADF48C4F-18FB-4505-983A-B9E6374BC751}" type="pres">
      <dgm:prSet presAssocID="{6F49E1D8-6B30-4131-B72B-3EB24A7E33FD}" presName="bottomLine" presStyleLbl="alignNode1" presStyleIdx="1" presStyleCnt="6">
        <dgm:presLayoutVars/>
      </dgm:prSet>
      <dgm:spPr/>
    </dgm:pt>
    <dgm:pt modelId="{51768D7F-5920-4C5A-B8D6-E249A66EAA6C}" type="pres">
      <dgm:prSet presAssocID="{6F49E1D8-6B30-4131-B72B-3EB24A7E33FD}" presName="nodeText" presStyleLbl="bgAccFollowNode1" presStyleIdx="0" presStyleCnt="3">
        <dgm:presLayoutVars>
          <dgm:bulletEnabled val="1"/>
        </dgm:presLayoutVars>
      </dgm:prSet>
      <dgm:spPr/>
    </dgm:pt>
    <dgm:pt modelId="{4EC45AB4-F30D-42A1-8329-976F331D6D75}" type="pres">
      <dgm:prSet presAssocID="{3DE1E37C-C06C-43E1-A4DE-90A7D13FEE5A}" presName="sibTrans" presStyleCnt="0"/>
      <dgm:spPr/>
    </dgm:pt>
    <dgm:pt modelId="{315897BC-105E-4763-89DD-D4F8C434AB1A}" type="pres">
      <dgm:prSet presAssocID="{CE82C8A6-18E8-41DC-AF17-96D14A0F568C}" presName="compositeNode" presStyleCnt="0">
        <dgm:presLayoutVars>
          <dgm:bulletEnabled val="1"/>
        </dgm:presLayoutVars>
      </dgm:prSet>
      <dgm:spPr/>
    </dgm:pt>
    <dgm:pt modelId="{E584B477-6AC9-48F4-9EA7-187CDF9961E1}" type="pres">
      <dgm:prSet presAssocID="{CE82C8A6-18E8-41DC-AF17-96D14A0F568C}" presName="bgRect" presStyleLbl="bgAccFollowNode1" presStyleIdx="1" presStyleCnt="3"/>
      <dgm:spPr/>
    </dgm:pt>
    <dgm:pt modelId="{7D1C116E-53D4-4D6B-97AD-1C8005902118}" type="pres">
      <dgm:prSet presAssocID="{27F57789-1DE5-4620-95C3-2FABF95AEC11}" presName="sibTransNodeCircle" presStyleLbl="alignNode1" presStyleIdx="2" presStyleCnt="6">
        <dgm:presLayoutVars>
          <dgm:chMax val="0"/>
          <dgm:bulletEnabled/>
        </dgm:presLayoutVars>
      </dgm:prSet>
      <dgm:spPr/>
    </dgm:pt>
    <dgm:pt modelId="{67D58EC9-93D5-480A-A57D-2A366669838E}" type="pres">
      <dgm:prSet presAssocID="{CE82C8A6-18E8-41DC-AF17-96D14A0F568C}" presName="bottomLine" presStyleLbl="alignNode1" presStyleIdx="3" presStyleCnt="6">
        <dgm:presLayoutVars/>
      </dgm:prSet>
      <dgm:spPr/>
    </dgm:pt>
    <dgm:pt modelId="{B0E654D1-C38D-43E0-911C-5BDD58037989}" type="pres">
      <dgm:prSet presAssocID="{CE82C8A6-18E8-41DC-AF17-96D14A0F568C}" presName="nodeText" presStyleLbl="bgAccFollowNode1" presStyleIdx="1" presStyleCnt="3">
        <dgm:presLayoutVars>
          <dgm:bulletEnabled val="1"/>
        </dgm:presLayoutVars>
      </dgm:prSet>
      <dgm:spPr/>
    </dgm:pt>
    <dgm:pt modelId="{584BDE3E-9320-46C3-B35D-14F4A0A72B23}" type="pres">
      <dgm:prSet presAssocID="{27F57789-1DE5-4620-95C3-2FABF95AEC11}" presName="sibTrans" presStyleCnt="0"/>
      <dgm:spPr/>
    </dgm:pt>
    <dgm:pt modelId="{3AC1298A-BFCD-4F49-978E-48DBF2E4F028}" type="pres">
      <dgm:prSet presAssocID="{B3F9580C-A265-480B-AB2A-5F62357DC6D6}" presName="compositeNode" presStyleCnt="0">
        <dgm:presLayoutVars>
          <dgm:bulletEnabled val="1"/>
        </dgm:presLayoutVars>
      </dgm:prSet>
      <dgm:spPr/>
    </dgm:pt>
    <dgm:pt modelId="{1C9F745E-2F78-48B8-A157-CCD1391C0B2E}" type="pres">
      <dgm:prSet presAssocID="{B3F9580C-A265-480B-AB2A-5F62357DC6D6}" presName="bgRect" presStyleLbl="bgAccFollowNode1" presStyleIdx="2" presStyleCnt="3"/>
      <dgm:spPr/>
    </dgm:pt>
    <dgm:pt modelId="{48608799-3401-4629-A6A4-80C052B92625}" type="pres">
      <dgm:prSet presAssocID="{0FF4483E-8850-4CED-963B-B2E95C0E56F1}" presName="sibTransNodeCircle" presStyleLbl="alignNode1" presStyleIdx="4" presStyleCnt="6">
        <dgm:presLayoutVars>
          <dgm:chMax val="0"/>
          <dgm:bulletEnabled/>
        </dgm:presLayoutVars>
      </dgm:prSet>
      <dgm:spPr/>
    </dgm:pt>
    <dgm:pt modelId="{1402E6D5-9AD7-41E7-B11C-0BD22EC67AB4}" type="pres">
      <dgm:prSet presAssocID="{B3F9580C-A265-480B-AB2A-5F62357DC6D6}" presName="bottomLine" presStyleLbl="alignNode1" presStyleIdx="5" presStyleCnt="6">
        <dgm:presLayoutVars/>
      </dgm:prSet>
      <dgm:spPr/>
    </dgm:pt>
    <dgm:pt modelId="{B3C0C87F-927D-472B-BA73-8FC73008CC50}" type="pres">
      <dgm:prSet presAssocID="{B3F9580C-A265-480B-AB2A-5F62357DC6D6}" presName="nodeText" presStyleLbl="bgAccFollowNode1" presStyleIdx="2" presStyleCnt="3">
        <dgm:presLayoutVars>
          <dgm:bulletEnabled val="1"/>
        </dgm:presLayoutVars>
      </dgm:prSet>
      <dgm:spPr/>
    </dgm:pt>
  </dgm:ptLst>
  <dgm:cxnLst>
    <dgm:cxn modelId="{9A777A0B-E7BD-4AB4-8749-8A1C0BB9AA4C}" type="presOf" srcId="{3DE1E37C-C06C-43E1-A4DE-90A7D13FEE5A}" destId="{A793CCF5-3051-4F6A-ADB0-063B5289D546}" srcOrd="0" destOrd="0" presId="urn:microsoft.com/office/officeart/2016/7/layout/BasicLinearProcessNumbered"/>
    <dgm:cxn modelId="{C808E317-8CC5-4294-A5C8-C9DDDCCD736A}" type="presOf" srcId="{27F57789-1DE5-4620-95C3-2FABF95AEC11}" destId="{7D1C116E-53D4-4D6B-97AD-1C8005902118}" srcOrd="0" destOrd="0" presId="urn:microsoft.com/office/officeart/2016/7/layout/BasicLinearProcessNumbered"/>
    <dgm:cxn modelId="{A1842121-8C2B-47CD-A38F-5749365FCF7C}" srcId="{A58C79CE-CEEE-49CE-B4B3-488EB5D0ABB6}" destId="{CE82C8A6-18E8-41DC-AF17-96D14A0F568C}" srcOrd="1" destOrd="0" parTransId="{573029F7-59E5-480B-9291-6119AA1C2589}" sibTransId="{27F57789-1DE5-4620-95C3-2FABF95AEC11}"/>
    <dgm:cxn modelId="{B2144265-77E8-444E-A69A-F48C34E50173}" type="presOf" srcId="{B3F9580C-A265-480B-AB2A-5F62357DC6D6}" destId="{B3C0C87F-927D-472B-BA73-8FC73008CC50}" srcOrd="1" destOrd="0" presId="urn:microsoft.com/office/officeart/2016/7/layout/BasicLinearProcessNumbered"/>
    <dgm:cxn modelId="{E6772C6F-DAB6-407B-B8FD-3CD16069277C}" type="presOf" srcId="{6F49E1D8-6B30-4131-B72B-3EB24A7E33FD}" destId="{4E393806-47DB-494F-B6E8-51C54A7E4445}" srcOrd="0" destOrd="0" presId="urn:microsoft.com/office/officeart/2016/7/layout/BasicLinearProcessNumbered"/>
    <dgm:cxn modelId="{F82B3D70-3E74-4052-ABC3-4219DC262E80}" srcId="{A58C79CE-CEEE-49CE-B4B3-488EB5D0ABB6}" destId="{6F49E1D8-6B30-4131-B72B-3EB24A7E33FD}" srcOrd="0" destOrd="0" parTransId="{97B83EDE-C101-4EB4-A410-1878DD0E23E4}" sibTransId="{3DE1E37C-C06C-43E1-A4DE-90A7D13FEE5A}"/>
    <dgm:cxn modelId="{B573608A-D386-4BE4-BA3C-4998F571EB51}" type="presOf" srcId="{CE82C8A6-18E8-41DC-AF17-96D14A0F568C}" destId="{E584B477-6AC9-48F4-9EA7-187CDF9961E1}" srcOrd="0" destOrd="0" presId="urn:microsoft.com/office/officeart/2016/7/layout/BasicLinearProcessNumbered"/>
    <dgm:cxn modelId="{AE55198B-9199-41B0-81F8-A9E4889491B6}" srcId="{A58C79CE-CEEE-49CE-B4B3-488EB5D0ABB6}" destId="{B3F9580C-A265-480B-AB2A-5F62357DC6D6}" srcOrd="2" destOrd="0" parTransId="{8461234E-4BA0-440D-980D-153B8618F49D}" sibTransId="{0FF4483E-8850-4CED-963B-B2E95C0E56F1}"/>
    <dgm:cxn modelId="{F4C204AA-DF3B-4E8A-87C3-7B850BCFD1DE}" type="presOf" srcId="{6F49E1D8-6B30-4131-B72B-3EB24A7E33FD}" destId="{51768D7F-5920-4C5A-B8D6-E249A66EAA6C}" srcOrd="1" destOrd="0" presId="urn:microsoft.com/office/officeart/2016/7/layout/BasicLinearProcessNumbered"/>
    <dgm:cxn modelId="{61508FB2-8E11-4380-923B-2CBAD97A2C84}" type="presOf" srcId="{A58C79CE-CEEE-49CE-B4B3-488EB5D0ABB6}" destId="{E030EFA0-A53A-4274-99EA-7A763E05949B}" srcOrd="0" destOrd="0" presId="urn:microsoft.com/office/officeart/2016/7/layout/BasicLinearProcessNumbered"/>
    <dgm:cxn modelId="{A30091B2-B54D-46C9-B159-16C524E5D538}" type="presOf" srcId="{CE82C8A6-18E8-41DC-AF17-96D14A0F568C}" destId="{B0E654D1-C38D-43E0-911C-5BDD58037989}" srcOrd="1" destOrd="0" presId="urn:microsoft.com/office/officeart/2016/7/layout/BasicLinearProcessNumbered"/>
    <dgm:cxn modelId="{2B9CD6C6-8654-4B90-AB9D-73E06D3BA0C1}" type="presOf" srcId="{0FF4483E-8850-4CED-963B-B2E95C0E56F1}" destId="{48608799-3401-4629-A6A4-80C052B92625}" srcOrd="0" destOrd="0" presId="urn:microsoft.com/office/officeart/2016/7/layout/BasicLinearProcessNumbered"/>
    <dgm:cxn modelId="{5F50C4FB-133C-41C4-9B5B-279D3CFCF3A0}" type="presOf" srcId="{B3F9580C-A265-480B-AB2A-5F62357DC6D6}" destId="{1C9F745E-2F78-48B8-A157-CCD1391C0B2E}" srcOrd="0" destOrd="0" presId="urn:microsoft.com/office/officeart/2016/7/layout/BasicLinearProcessNumbered"/>
    <dgm:cxn modelId="{9220E429-D450-4D33-A9F7-FAC1D0AA6A0E}" type="presParOf" srcId="{E030EFA0-A53A-4274-99EA-7A763E05949B}" destId="{46B23E57-137F-4F88-9597-5ACA2DE4E795}" srcOrd="0" destOrd="0" presId="urn:microsoft.com/office/officeart/2016/7/layout/BasicLinearProcessNumbered"/>
    <dgm:cxn modelId="{E52EC8AB-E9E8-4881-A9B1-356480DC826E}" type="presParOf" srcId="{46B23E57-137F-4F88-9597-5ACA2DE4E795}" destId="{4E393806-47DB-494F-B6E8-51C54A7E4445}" srcOrd="0" destOrd="0" presId="urn:microsoft.com/office/officeart/2016/7/layout/BasicLinearProcessNumbered"/>
    <dgm:cxn modelId="{4CBF05DB-AE79-41F5-BDC6-C235CF06CF20}" type="presParOf" srcId="{46B23E57-137F-4F88-9597-5ACA2DE4E795}" destId="{A793CCF5-3051-4F6A-ADB0-063B5289D546}" srcOrd="1" destOrd="0" presId="urn:microsoft.com/office/officeart/2016/7/layout/BasicLinearProcessNumbered"/>
    <dgm:cxn modelId="{6B08A353-5692-402B-B1E1-D2CB6B9C3C51}" type="presParOf" srcId="{46B23E57-137F-4F88-9597-5ACA2DE4E795}" destId="{ADF48C4F-18FB-4505-983A-B9E6374BC751}" srcOrd="2" destOrd="0" presId="urn:microsoft.com/office/officeart/2016/7/layout/BasicLinearProcessNumbered"/>
    <dgm:cxn modelId="{6EAFE17B-D615-42F4-A3E4-102796CB141B}" type="presParOf" srcId="{46B23E57-137F-4F88-9597-5ACA2DE4E795}" destId="{51768D7F-5920-4C5A-B8D6-E249A66EAA6C}" srcOrd="3" destOrd="0" presId="urn:microsoft.com/office/officeart/2016/7/layout/BasicLinearProcessNumbered"/>
    <dgm:cxn modelId="{43E17AE6-A482-4817-A189-8FD64E61908C}" type="presParOf" srcId="{E030EFA0-A53A-4274-99EA-7A763E05949B}" destId="{4EC45AB4-F30D-42A1-8329-976F331D6D75}" srcOrd="1" destOrd="0" presId="urn:microsoft.com/office/officeart/2016/7/layout/BasicLinearProcessNumbered"/>
    <dgm:cxn modelId="{FAA84931-566A-4B9A-96D9-ADB9957D8397}" type="presParOf" srcId="{E030EFA0-A53A-4274-99EA-7A763E05949B}" destId="{315897BC-105E-4763-89DD-D4F8C434AB1A}" srcOrd="2" destOrd="0" presId="urn:microsoft.com/office/officeart/2016/7/layout/BasicLinearProcessNumbered"/>
    <dgm:cxn modelId="{C1AF6F02-CED9-4176-817F-2627F509CAA8}" type="presParOf" srcId="{315897BC-105E-4763-89DD-D4F8C434AB1A}" destId="{E584B477-6AC9-48F4-9EA7-187CDF9961E1}" srcOrd="0" destOrd="0" presId="urn:microsoft.com/office/officeart/2016/7/layout/BasicLinearProcessNumbered"/>
    <dgm:cxn modelId="{69886EF2-51FD-4CDE-9E1E-15091805A5F9}" type="presParOf" srcId="{315897BC-105E-4763-89DD-D4F8C434AB1A}" destId="{7D1C116E-53D4-4D6B-97AD-1C8005902118}" srcOrd="1" destOrd="0" presId="urn:microsoft.com/office/officeart/2016/7/layout/BasicLinearProcessNumbered"/>
    <dgm:cxn modelId="{DDA83B16-F9FA-475F-B4E6-C0A29FA0FFC2}" type="presParOf" srcId="{315897BC-105E-4763-89DD-D4F8C434AB1A}" destId="{67D58EC9-93D5-480A-A57D-2A366669838E}" srcOrd="2" destOrd="0" presId="urn:microsoft.com/office/officeart/2016/7/layout/BasicLinearProcessNumbered"/>
    <dgm:cxn modelId="{5EA0A3BF-1D8D-4AE4-9447-2C7F10AD59E9}" type="presParOf" srcId="{315897BC-105E-4763-89DD-D4F8C434AB1A}" destId="{B0E654D1-C38D-43E0-911C-5BDD58037989}" srcOrd="3" destOrd="0" presId="urn:microsoft.com/office/officeart/2016/7/layout/BasicLinearProcessNumbered"/>
    <dgm:cxn modelId="{DE5799E2-593C-48ED-8DBA-8E3B8AD6A147}" type="presParOf" srcId="{E030EFA0-A53A-4274-99EA-7A763E05949B}" destId="{584BDE3E-9320-46C3-B35D-14F4A0A72B23}" srcOrd="3" destOrd="0" presId="urn:microsoft.com/office/officeart/2016/7/layout/BasicLinearProcessNumbered"/>
    <dgm:cxn modelId="{543B1226-EA38-4C2A-9348-EAC6D5BC2066}" type="presParOf" srcId="{E030EFA0-A53A-4274-99EA-7A763E05949B}" destId="{3AC1298A-BFCD-4F49-978E-48DBF2E4F028}" srcOrd="4" destOrd="0" presId="urn:microsoft.com/office/officeart/2016/7/layout/BasicLinearProcessNumbered"/>
    <dgm:cxn modelId="{34D1D6DA-8233-40F1-ACC8-6A4274DD18A2}" type="presParOf" srcId="{3AC1298A-BFCD-4F49-978E-48DBF2E4F028}" destId="{1C9F745E-2F78-48B8-A157-CCD1391C0B2E}" srcOrd="0" destOrd="0" presId="urn:microsoft.com/office/officeart/2016/7/layout/BasicLinearProcessNumbered"/>
    <dgm:cxn modelId="{055B3D39-6269-441F-B3D8-2B1BB5459E32}" type="presParOf" srcId="{3AC1298A-BFCD-4F49-978E-48DBF2E4F028}" destId="{48608799-3401-4629-A6A4-80C052B92625}" srcOrd="1" destOrd="0" presId="urn:microsoft.com/office/officeart/2016/7/layout/BasicLinearProcessNumbered"/>
    <dgm:cxn modelId="{A1EA1B75-AB64-4D23-A351-B3E2D8B04410}" type="presParOf" srcId="{3AC1298A-BFCD-4F49-978E-48DBF2E4F028}" destId="{1402E6D5-9AD7-41E7-B11C-0BD22EC67AB4}" srcOrd="2" destOrd="0" presId="urn:microsoft.com/office/officeart/2016/7/layout/BasicLinearProcessNumbered"/>
    <dgm:cxn modelId="{91922BEB-F374-4567-A20E-BB65F5A806F6}" type="presParOf" srcId="{3AC1298A-BFCD-4F49-978E-48DBF2E4F028}" destId="{B3C0C87F-927D-472B-BA73-8FC73008CC5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7018D5-6832-4F6E-A190-09A738E0395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F2CF6B0B-E1F0-4C1F-9891-78330C9FF33A}">
      <dgm:prSet phldr="0"/>
      <dgm:spPr/>
      <dgm:t>
        <a:bodyPr/>
        <a:lstStyle/>
        <a:p>
          <a:pPr rtl="0"/>
          <a:r>
            <a:rPr lang="en-US" dirty="0">
              <a:latin typeface="Calibri Light" panose="020F0302020204030204"/>
            </a:rPr>
            <a:t>Firstly importing the necessary libraries and checking for null values, here as there is no null values in the dataset so no missing value treatent needed</a:t>
          </a:r>
          <a:endParaRPr lang="en-US" dirty="0"/>
        </a:p>
      </dgm:t>
    </dgm:pt>
    <dgm:pt modelId="{70CE12CD-4FA4-495F-9D08-FC2663A358CA}" type="parTrans" cxnId="{62EA7CC8-D474-4950-95D7-F5B18A8D87DA}">
      <dgm:prSet/>
      <dgm:spPr/>
      <dgm:t>
        <a:bodyPr/>
        <a:lstStyle/>
        <a:p>
          <a:endParaRPr lang="en-US"/>
        </a:p>
      </dgm:t>
    </dgm:pt>
    <dgm:pt modelId="{7D4EB954-6E97-4317-BCBA-AE1220150BF7}" type="sibTrans" cxnId="{62EA7CC8-D474-4950-95D7-F5B18A8D87DA}">
      <dgm:prSet/>
      <dgm:spPr/>
      <dgm:t>
        <a:bodyPr/>
        <a:lstStyle/>
        <a:p>
          <a:endParaRPr lang="en-US"/>
        </a:p>
      </dgm:t>
    </dgm:pt>
    <dgm:pt modelId="{6A6DCEBA-C930-47B4-B544-31C1592180F0}">
      <dgm:prSet phldr="0"/>
      <dgm:spPr/>
      <dgm:t>
        <a:bodyPr/>
        <a:lstStyle/>
        <a:p>
          <a:pPr rtl="0"/>
          <a:r>
            <a:rPr lang="en-US" dirty="0">
              <a:latin typeface="Calibri Light" panose="020F0302020204030204"/>
            </a:rPr>
            <a:t>Converting categorical columns to numerical columns using label encoder and scaling the data using MinMaxScaler</a:t>
          </a:r>
        </a:p>
      </dgm:t>
    </dgm:pt>
    <dgm:pt modelId="{A0F9ADB9-6776-477B-A59A-05EDF654D8C0}" type="parTrans" cxnId="{625CFEEA-379A-4BD0-9AFE-2E940C02351E}">
      <dgm:prSet/>
      <dgm:spPr/>
    </dgm:pt>
    <dgm:pt modelId="{38BD11C2-ECA3-4289-A370-4EE7354FA0CF}" type="sibTrans" cxnId="{625CFEEA-379A-4BD0-9AFE-2E940C02351E}">
      <dgm:prSet/>
      <dgm:spPr/>
    </dgm:pt>
    <dgm:pt modelId="{694803F0-324C-47FB-9231-33FE5EC5C5E3}">
      <dgm:prSet phldr="0"/>
      <dgm:spPr/>
      <dgm:t>
        <a:bodyPr/>
        <a:lstStyle/>
        <a:p>
          <a:pPr rtl="0"/>
          <a:r>
            <a:rPr lang="en-US" dirty="0">
              <a:latin typeface="Calibri Light" panose="020F0302020204030204"/>
            </a:rPr>
            <a:t>After scaling the data checking which columns affect the target columns and how it affects the target column.</a:t>
          </a:r>
        </a:p>
      </dgm:t>
    </dgm:pt>
    <dgm:pt modelId="{A86516B3-91B0-43BE-B71E-41F19FDD580E}" type="parTrans" cxnId="{84C209D2-C55E-4F3E-BDF2-F587CB646195}">
      <dgm:prSet/>
      <dgm:spPr/>
    </dgm:pt>
    <dgm:pt modelId="{69EAA43C-AB90-44CF-A585-22306236F5AB}" type="sibTrans" cxnId="{84C209D2-C55E-4F3E-BDF2-F587CB646195}">
      <dgm:prSet/>
      <dgm:spPr/>
    </dgm:pt>
    <dgm:pt modelId="{509CF249-04E6-4CB0-8893-CB42457A6386}" type="pres">
      <dgm:prSet presAssocID="{157018D5-6832-4F6E-A190-09A738E03951}" presName="linear" presStyleCnt="0">
        <dgm:presLayoutVars>
          <dgm:animLvl val="lvl"/>
          <dgm:resizeHandles val="exact"/>
        </dgm:presLayoutVars>
      </dgm:prSet>
      <dgm:spPr/>
    </dgm:pt>
    <dgm:pt modelId="{30DEBE08-B2D2-4619-B770-359859960596}" type="pres">
      <dgm:prSet presAssocID="{F2CF6B0B-E1F0-4C1F-9891-78330C9FF33A}" presName="parentText" presStyleLbl="node1" presStyleIdx="0" presStyleCnt="3">
        <dgm:presLayoutVars>
          <dgm:chMax val="0"/>
          <dgm:bulletEnabled val="1"/>
        </dgm:presLayoutVars>
      </dgm:prSet>
      <dgm:spPr/>
    </dgm:pt>
    <dgm:pt modelId="{52A9AF9F-8699-4BA1-BD02-3639A8BA4600}" type="pres">
      <dgm:prSet presAssocID="{7D4EB954-6E97-4317-BCBA-AE1220150BF7}" presName="spacer" presStyleCnt="0"/>
      <dgm:spPr/>
    </dgm:pt>
    <dgm:pt modelId="{D05AD0ED-5636-4D14-8779-B8C2BF39AEAF}" type="pres">
      <dgm:prSet presAssocID="{6A6DCEBA-C930-47B4-B544-31C1592180F0}" presName="parentText" presStyleLbl="node1" presStyleIdx="1" presStyleCnt="3">
        <dgm:presLayoutVars>
          <dgm:chMax val="0"/>
          <dgm:bulletEnabled val="1"/>
        </dgm:presLayoutVars>
      </dgm:prSet>
      <dgm:spPr/>
    </dgm:pt>
    <dgm:pt modelId="{028997C6-7664-4BA6-9502-BBB4A6ECF1CB}" type="pres">
      <dgm:prSet presAssocID="{38BD11C2-ECA3-4289-A370-4EE7354FA0CF}" presName="spacer" presStyleCnt="0"/>
      <dgm:spPr/>
    </dgm:pt>
    <dgm:pt modelId="{03B994E4-734C-457B-B4EE-477F76888963}" type="pres">
      <dgm:prSet presAssocID="{694803F0-324C-47FB-9231-33FE5EC5C5E3}" presName="parentText" presStyleLbl="node1" presStyleIdx="2" presStyleCnt="3">
        <dgm:presLayoutVars>
          <dgm:chMax val="0"/>
          <dgm:bulletEnabled val="1"/>
        </dgm:presLayoutVars>
      </dgm:prSet>
      <dgm:spPr/>
    </dgm:pt>
  </dgm:ptLst>
  <dgm:cxnLst>
    <dgm:cxn modelId="{44BF8024-8989-48E4-9E91-D685C99EAEE0}" type="presOf" srcId="{6A6DCEBA-C930-47B4-B544-31C1592180F0}" destId="{D05AD0ED-5636-4D14-8779-B8C2BF39AEAF}" srcOrd="0" destOrd="0" presId="urn:microsoft.com/office/officeart/2005/8/layout/vList2"/>
    <dgm:cxn modelId="{06F11727-E754-4693-B3C7-BD2C7016E51A}" type="presOf" srcId="{F2CF6B0B-E1F0-4C1F-9891-78330C9FF33A}" destId="{30DEBE08-B2D2-4619-B770-359859960596}" srcOrd="0" destOrd="0" presId="urn:microsoft.com/office/officeart/2005/8/layout/vList2"/>
    <dgm:cxn modelId="{91C62BAE-4D32-4DA5-8510-6E674A72E429}" type="presOf" srcId="{694803F0-324C-47FB-9231-33FE5EC5C5E3}" destId="{03B994E4-734C-457B-B4EE-477F76888963}" srcOrd="0" destOrd="0" presId="urn:microsoft.com/office/officeart/2005/8/layout/vList2"/>
    <dgm:cxn modelId="{62EA7CC8-D474-4950-95D7-F5B18A8D87DA}" srcId="{157018D5-6832-4F6E-A190-09A738E03951}" destId="{F2CF6B0B-E1F0-4C1F-9891-78330C9FF33A}" srcOrd="0" destOrd="0" parTransId="{70CE12CD-4FA4-495F-9D08-FC2663A358CA}" sibTransId="{7D4EB954-6E97-4317-BCBA-AE1220150BF7}"/>
    <dgm:cxn modelId="{84C209D2-C55E-4F3E-BDF2-F587CB646195}" srcId="{157018D5-6832-4F6E-A190-09A738E03951}" destId="{694803F0-324C-47FB-9231-33FE5EC5C5E3}" srcOrd="2" destOrd="0" parTransId="{A86516B3-91B0-43BE-B71E-41F19FDD580E}" sibTransId="{69EAA43C-AB90-44CF-A585-22306236F5AB}"/>
    <dgm:cxn modelId="{61CFB0E5-88FF-4AF1-A678-E04EE94950CF}" type="presOf" srcId="{157018D5-6832-4F6E-A190-09A738E03951}" destId="{509CF249-04E6-4CB0-8893-CB42457A6386}" srcOrd="0" destOrd="0" presId="urn:microsoft.com/office/officeart/2005/8/layout/vList2"/>
    <dgm:cxn modelId="{625CFEEA-379A-4BD0-9AFE-2E940C02351E}" srcId="{157018D5-6832-4F6E-A190-09A738E03951}" destId="{6A6DCEBA-C930-47B4-B544-31C1592180F0}" srcOrd="1" destOrd="0" parTransId="{A0F9ADB9-6776-477B-A59A-05EDF654D8C0}" sibTransId="{38BD11C2-ECA3-4289-A370-4EE7354FA0CF}"/>
    <dgm:cxn modelId="{682E7001-1633-4EC0-A04F-DD35681D41B9}" type="presParOf" srcId="{509CF249-04E6-4CB0-8893-CB42457A6386}" destId="{30DEBE08-B2D2-4619-B770-359859960596}" srcOrd="0" destOrd="0" presId="urn:microsoft.com/office/officeart/2005/8/layout/vList2"/>
    <dgm:cxn modelId="{52975826-68C3-4388-90B1-AEE829893E66}" type="presParOf" srcId="{509CF249-04E6-4CB0-8893-CB42457A6386}" destId="{52A9AF9F-8699-4BA1-BD02-3639A8BA4600}" srcOrd="1" destOrd="0" presId="urn:microsoft.com/office/officeart/2005/8/layout/vList2"/>
    <dgm:cxn modelId="{98806391-5613-46AF-9040-7A94FA2BB910}" type="presParOf" srcId="{509CF249-04E6-4CB0-8893-CB42457A6386}" destId="{D05AD0ED-5636-4D14-8779-B8C2BF39AEAF}" srcOrd="2" destOrd="0" presId="urn:microsoft.com/office/officeart/2005/8/layout/vList2"/>
    <dgm:cxn modelId="{96D6065B-DA16-4A2F-8667-9FAD33E30469}" type="presParOf" srcId="{509CF249-04E6-4CB0-8893-CB42457A6386}" destId="{028997C6-7664-4BA6-9502-BBB4A6ECF1CB}" srcOrd="3" destOrd="0" presId="urn:microsoft.com/office/officeart/2005/8/layout/vList2"/>
    <dgm:cxn modelId="{03C6E6D2-60BF-4E35-816F-415532976E63}" type="presParOf" srcId="{509CF249-04E6-4CB0-8893-CB42457A6386}" destId="{03B994E4-734C-457B-B4EE-477F7688896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AF2B5C-F060-4E35-9CEE-F02790817F6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DCE4085-1700-4E66-A871-288A26F7097D}">
      <dgm:prSet/>
      <dgm:spPr/>
      <dgm:t>
        <a:bodyPr/>
        <a:lstStyle/>
        <a:p>
          <a:r>
            <a:rPr lang="en-US" dirty="0"/>
            <a:t>WE HAVE TO FIT ANY TYPE OF A CLASSIFICATION MODEL AS THIS CASE STUDY FALLS UNDER CLASSIFICATION</a:t>
          </a:r>
        </a:p>
      </dgm:t>
    </dgm:pt>
    <dgm:pt modelId="{04B06A7B-2923-4940-9484-9B6E798928B6}" type="parTrans" cxnId="{103772C0-AAD0-4529-9821-15A032ABB5A6}">
      <dgm:prSet/>
      <dgm:spPr/>
      <dgm:t>
        <a:bodyPr/>
        <a:lstStyle/>
        <a:p>
          <a:endParaRPr lang="en-US"/>
        </a:p>
      </dgm:t>
    </dgm:pt>
    <dgm:pt modelId="{F73DD786-88F5-4586-8D8A-60C15D2859B2}" type="sibTrans" cxnId="{103772C0-AAD0-4529-9821-15A032ABB5A6}">
      <dgm:prSet/>
      <dgm:spPr/>
      <dgm:t>
        <a:bodyPr/>
        <a:lstStyle/>
        <a:p>
          <a:endParaRPr lang="en-US"/>
        </a:p>
      </dgm:t>
    </dgm:pt>
    <dgm:pt modelId="{6FA2A9BD-552D-49DE-9412-2DDECB37B742}">
      <dgm:prSet/>
      <dgm:spPr/>
      <dgm:t>
        <a:bodyPr/>
        <a:lstStyle/>
        <a:p>
          <a:pPr rtl="0"/>
          <a:r>
            <a:rPr lang="en-US" dirty="0">
              <a:latin typeface="Calibri Light" panose="020F0302020204030204"/>
            </a:rPr>
            <a:t>HERE</a:t>
          </a:r>
          <a:r>
            <a:rPr lang="en-US" dirty="0"/>
            <a:t> WE USE CLASSIFICATION </a:t>
          </a:r>
          <a:r>
            <a:rPr lang="en-US" dirty="0">
              <a:latin typeface="Calibri Light" panose="020F0302020204030204"/>
            </a:rPr>
            <a:t>MODEL BECAUSE</a:t>
          </a:r>
          <a:r>
            <a:rPr lang="en-US" dirty="0"/>
            <a:t> IN THIS SCENARIO THE TARGET VARIABLE(GRADE) IS IN DISCRETE FORM</a:t>
          </a:r>
        </a:p>
      </dgm:t>
    </dgm:pt>
    <dgm:pt modelId="{497153BF-ECD5-4B26-A0CE-CD433A9ECCAC}" type="parTrans" cxnId="{968713CD-B5F8-4C81-BFD1-57D11FE4EBB3}">
      <dgm:prSet/>
      <dgm:spPr/>
      <dgm:t>
        <a:bodyPr/>
        <a:lstStyle/>
        <a:p>
          <a:endParaRPr lang="en-US"/>
        </a:p>
      </dgm:t>
    </dgm:pt>
    <dgm:pt modelId="{923F3F79-6C85-48B6-91AC-35B7DF859085}" type="sibTrans" cxnId="{968713CD-B5F8-4C81-BFD1-57D11FE4EBB3}">
      <dgm:prSet/>
      <dgm:spPr/>
      <dgm:t>
        <a:bodyPr/>
        <a:lstStyle/>
        <a:p>
          <a:endParaRPr lang="en-US"/>
        </a:p>
      </dgm:t>
    </dgm:pt>
    <dgm:pt modelId="{C0A540B5-4DA4-4F50-9D06-1570BD10D542}" type="pres">
      <dgm:prSet presAssocID="{F2AF2B5C-F060-4E35-9CEE-F02790817F69}" presName="outerComposite" presStyleCnt="0">
        <dgm:presLayoutVars>
          <dgm:chMax val="5"/>
          <dgm:dir/>
          <dgm:resizeHandles val="exact"/>
        </dgm:presLayoutVars>
      </dgm:prSet>
      <dgm:spPr/>
    </dgm:pt>
    <dgm:pt modelId="{72C330D0-7932-4C12-A8BE-784220E773CB}" type="pres">
      <dgm:prSet presAssocID="{F2AF2B5C-F060-4E35-9CEE-F02790817F69}" presName="dummyMaxCanvas" presStyleCnt="0">
        <dgm:presLayoutVars/>
      </dgm:prSet>
      <dgm:spPr/>
    </dgm:pt>
    <dgm:pt modelId="{A1E6E593-AAC0-41D2-ACFA-33CA81D9AB51}" type="pres">
      <dgm:prSet presAssocID="{F2AF2B5C-F060-4E35-9CEE-F02790817F69}" presName="TwoNodes_1" presStyleLbl="node1" presStyleIdx="0" presStyleCnt="2">
        <dgm:presLayoutVars>
          <dgm:bulletEnabled val="1"/>
        </dgm:presLayoutVars>
      </dgm:prSet>
      <dgm:spPr/>
    </dgm:pt>
    <dgm:pt modelId="{70611F74-F920-4E18-9910-99682002822F}" type="pres">
      <dgm:prSet presAssocID="{F2AF2B5C-F060-4E35-9CEE-F02790817F69}" presName="TwoNodes_2" presStyleLbl="node1" presStyleIdx="1" presStyleCnt="2">
        <dgm:presLayoutVars>
          <dgm:bulletEnabled val="1"/>
        </dgm:presLayoutVars>
      </dgm:prSet>
      <dgm:spPr/>
    </dgm:pt>
    <dgm:pt modelId="{6EED93C0-387E-4405-AEE9-777C6559B825}" type="pres">
      <dgm:prSet presAssocID="{F2AF2B5C-F060-4E35-9CEE-F02790817F69}" presName="TwoConn_1-2" presStyleLbl="fgAccFollowNode1" presStyleIdx="0" presStyleCnt="1">
        <dgm:presLayoutVars>
          <dgm:bulletEnabled val="1"/>
        </dgm:presLayoutVars>
      </dgm:prSet>
      <dgm:spPr/>
    </dgm:pt>
    <dgm:pt modelId="{BA9CBF70-1F66-4AB0-99DC-0BBEEB3E126C}" type="pres">
      <dgm:prSet presAssocID="{F2AF2B5C-F060-4E35-9CEE-F02790817F69}" presName="TwoNodes_1_text" presStyleLbl="node1" presStyleIdx="1" presStyleCnt="2">
        <dgm:presLayoutVars>
          <dgm:bulletEnabled val="1"/>
        </dgm:presLayoutVars>
      </dgm:prSet>
      <dgm:spPr/>
    </dgm:pt>
    <dgm:pt modelId="{0CA138C4-DB51-4959-8696-9D833007F592}" type="pres">
      <dgm:prSet presAssocID="{F2AF2B5C-F060-4E35-9CEE-F02790817F69}" presName="TwoNodes_2_text" presStyleLbl="node1" presStyleIdx="1" presStyleCnt="2">
        <dgm:presLayoutVars>
          <dgm:bulletEnabled val="1"/>
        </dgm:presLayoutVars>
      </dgm:prSet>
      <dgm:spPr/>
    </dgm:pt>
  </dgm:ptLst>
  <dgm:cxnLst>
    <dgm:cxn modelId="{5D6B6D05-D764-4BA1-B260-CF50187EC389}" type="presOf" srcId="{F2AF2B5C-F060-4E35-9CEE-F02790817F69}" destId="{C0A540B5-4DA4-4F50-9D06-1570BD10D542}" srcOrd="0" destOrd="0" presId="urn:microsoft.com/office/officeart/2005/8/layout/vProcess5"/>
    <dgm:cxn modelId="{B50D583A-74C3-4CE2-B4CC-254C8A218A7D}" type="presOf" srcId="{0DCE4085-1700-4E66-A871-288A26F7097D}" destId="{BA9CBF70-1F66-4AB0-99DC-0BBEEB3E126C}" srcOrd="1" destOrd="0" presId="urn:microsoft.com/office/officeart/2005/8/layout/vProcess5"/>
    <dgm:cxn modelId="{EC791C63-7F59-40BE-859D-014C627D0179}" type="presOf" srcId="{6FA2A9BD-552D-49DE-9412-2DDECB37B742}" destId="{70611F74-F920-4E18-9910-99682002822F}" srcOrd="0" destOrd="0" presId="urn:microsoft.com/office/officeart/2005/8/layout/vProcess5"/>
    <dgm:cxn modelId="{52F086A9-14F2-4663-9DD3-368A25B6D399}" type="presOf" srcId="{F73DD786-88F5-4586-8D8A-60C15D2859B2}" destId="{6EED93C0-387E-4405-AEE9-777C6559B825}" srcOrd="0" destOrd="0" presId="urn:microsoft.com/office/officeart/2005/8/layout/vProcess5"/>
    <dgm:cxn modelId="{0EBA42BA-7CCB-4004-B83D-92A87F4AC89A}" type="presOf" srcId="{0DCE4085-1700-4E66-A871-288A26F7097D}" destId="{A1E6E593-AAC0-41D2-ACFA-33CA81D9AB51}" srcOrd="0" destOrd="0" presId="urn:microsoft.com/office/officeart/2005/8/layout/vProcess5"/>
    <dgm:cxn modelId="{103772C0-AAD0-4529-9821-15A032ABB5A6}" srcId="{F2AF2B5C-F060-4E35-9CEE-F02790817F69}" destId="{0DCE4085-1700-4E66-A871-288A26F7097D}" srcOrd="0" destOrd="0" parTransId="{04B06A7B-2923-4940-9484-9B6E798928B6}" sibTransId="{F73DD786-88F5-4586-8D8A-60C15D2859B2}"/>
    <dgm:cxn modelId="{968713CD-B5F8-4C81-BFD1-57D11FE4EBB3}" srcId="{F2AF2B5C-F060-4E35-9CEE-F02790817F69}" destId="{6FA2A9BD-552D-49DE-9412-2DDECB37B742}" srcOrd="1" destOrd="0" parTransId="{497153BF-ECD5-4B26-A0CE-CD433A9ECCAC}" sibTransId="{923F3F79-6C85-48B6-91AC-35B7DF859085}"/>
    <dgm:cxn modelId="{B9BDA2DE-3C4D-414C-A7BE-1B25C443D9AA}" type="presOf" srcId="{6FA2A9BD-552D-49DE-9412-2DDECB37B742}" destId="{0CA138C4-DB51-4959-8696-9D833007F592}" srcOrd="1" destOrd="0" presId="urn:microsoft.com/office/officeart/2005/8/layout/vProcess5"/>
    <dgm:cxn modelId="{8027827B-28BD-4CE8-8170-49C733632D25}" type="presParOf" srcId="{C0A540B5-4DA4-4F50-9D06-1570BD10D542}" destId="{72C330D0-7932-4C12-A8BE-784220E773CB}" srcOrd="0" destOrd="0" presId="urn:microsoft.com/office/officeart/2005/8/layout/vProcess5"/>
    <dgm:cxn modelId="{94390B4C-20E5-440A-B205-F41FC1FE0352}" type="presParOf" srcId="{C0A540B5-4DA4-4F50-9D06-1570BD10D542}" destId="{A1E6E593-AAC0-41D2-ACFA-33CA81D9AB51}" srcOrd="1" destOrd="0" presId="urn:microsoft.com/office/officeart/2005/8/layout/vProcess5"/>
    <dgm:cxn modelId="{4782DF26-42B0-4319-9C73-D6E24B90C2A4}" type="presParOf" srcId="{C0A540B5-4DA4-4F50-9D06-1570BD10D542}" destId="{70611F74-F920-4E18-9910-99682002822F}" srcOrd="2" destOrd="0" presId="urn:microsoft.com/office/officeart/2005/8/layout/vProcess5"/>
    <dgm:cxn modelId="{24E98767-8980-4B66-8F38-B4ACEDD71DA3}" type="presParOf" srcId="{C0A540B5-4DA4-4F50-9D06-1570BD10D542}" destId="{6EED93C0-387E-4405-AEE9-777C6559B825}" srcOrd="3" destOrd="0" presId="urn:microsoft.com/office/officeart/2005/8/layout/vProcess5"/>
    <dgm:cxn modelId="{CDE0B548-2B1A-489A-8E4F-B57DC01E1B83}" type="presParOf" srcId="{C0A540B5-4DA4-4F50-9D06-1570BD10D542}" destId="{BA9CBF70-1F66-4AB0-99DC-0BBEEB3E126C}" srcOrd="4" destOrd="0" presId="urn:microsoft.com/office/officeart/2005/8/layout/vProcess5"/>
    <dgm:cxn modelId="{C4D43089-7615-4272-A31A-EB1FD9AF1917}" type="presParOf" srcId="{C0A540B5-4DA4-4F50-9D06-1570BD10D542}" destId="{0CA138C4-DB51-4959-8696-9D833007F592}"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A21031-A375-4238-A911-8856986E1AF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824AA55-E91F-4C57-8625-D5B0DC1A56EB}">
      <dgm:prSet/>
      <dgm:spPr/>
      <dgm:t>
        <a:bodyPr/>
        <a:lstStyle/>
        <a:p>
          <a:r>
            <a:rPr lang="en-US"/>
            <a:t>LOGISTIC REGRESSION</a:t>
          </a:r>
        </a:p>
      </dgm:t>
    </dgm:pt>
    <dgm:pt modelId="{252B776C-ED0A-4FFE-8F08-A032AF95BEDF}" type="parTrans" cxnId="{DCBD11B6-0E68-423F-A750-0DCF3E8A5A6F}">
      <dgm:prSet/>
      <dgm:spPr/>
      <dgm:t>
        <a:bodyPr/>
        <a:lstStyle/>
        <a:p>
          <a:endParaRPr lang="en-US"/>
        </a:p>
      </dgm:t>
    </dgm:pt>
    <dgm:pt modelId="{F5746416-B292-4883-B2C5-34280C7877F6}" type="sibTrans" cxnId="{DCBD11B6-0E68-423F-A750-0DCF3E8A5A6F}">
      <dgm:prSet/>
      <dgm:spPr/>
      <dgm:t>
        <a:bodyPr/>
        <a:lstStyle/>
        <a:p>
          <a:endParaRPr lang="en-US"/>
        </a:p>
      </dgm:t>
    </dgm:pt>
    <dgm:pt modelId="{C25A1F08-AFF3-4EDB-B0EC-54E11D13678B}">
      <dgm:prSet/>
      <dgm:spPr/>
      <dgm:t>
        <a:bodyPr/>
        <a:lstStyle/>
        <a:p>
          <a:r>
            <a:rPr lang="en-US"/>
            <a:t>NAÏVE-BAYES CLASSIFICATION</a:t>
          </a:r>
        </a:p>
      </dgm:t>
    </dgm:pt>
    <dgm:pt modelId="{176C64AB-0D60-4674-B63B-73401FDAC969}" type="parTrans" cxnId="{AD401974-1074-4882-BE23-B9FC491E3C3C}">
      <dgm:prSet/>
      <dgm:spPr/>
      <dgm:t>
        <a:bodyPr/>
        <a:lstStyle/>
        <a:p>
          <a:endParaRPr lang="en-US"/>
        </a:p>
      </dgm:t>
    </dgm:pt>
    <dgm:pt modelId="{0491DB3A-A709-48ED-9FDC-5887EF95C859}" type="sibTrans" cxnId="{AD401974-1074-4882-BE23-B9FC491E3C3C}">
      <dgm:prSet/>
      <dgm:spPr/>
      <dgm:t>
        <a:bodyPr/>
        <a:lstStyle/>
        <a:p>
          <a:endParaRPr lang="en-US"/>
        </a:p>
      </dgm:t>
    </dgm:pt>
    <dgm:pt modelId="{4AEBBAD0-4615-4D83-84F4-8ECDC00270AC}">
      <dgm:prSet/>
      <dgm:spPr/>
      <dgm:t>
        <a:bodyPr/>
        <a:lstStyle/>
        <a:p>
          <a:r>
            <a:rPr lang="en-US"/>
            <a:t>DECISION TREE CLASSIFICATION</a:t>
          </a:r>
        </a:p>
      </dgm:t>
    </dgm:pt>
    <dgm:pt modelId="{B737D8D9-362A-459B-9DA5-4D3EC8D8D639}" type="parTrans" cxnId="{A98B8224-D02B-4899-B100-35F6B51C2CA4}">
      <dgm:prSet/>
      <dgm:spPr/>
      <dgm:t>
        <a:bodyPr/>
        <a:lstStyle/>
        <a:p>
          <a:endParaRPr lang="en-US"/>
        </a:p>
      </dgm:t>
    </dgm:pt>
    <dgm:pt modelId="{63BB12EA-DF4E-4233-A06B-AB7EB329558C}" type="sibTrans" cxnId="{A98B8224-D02B-4899-B100-35F6B51C2CA4}">
      <dgm:prSet/>
      <dgm:spPr/>
      <dgm:t>
        <a:bodyPr/>
        <a:lstStyle/>
        <a:p>
          <a:endParaRPr lang="en-US"/>
        </a:p>
      </dgm:t>
    </dgm:pt>
    <dgm:pt modelId="{07DC2429-E5B3-4A52-8E78-F72A46FAE534}">
      <dgm:prSet/>
      <dgm:spPr/>
      <dgm:t>
        <a:bodyPr/>
        <a:lstStyle/>
        <a:p>
          <a:r>
            <a:rPr lang="en-US"/>
            <a:t>KNN CLASSIFICATION</a:t>
          </a:r>
        </a:p>
      </dgm:t>
    </dgm:pt>
    <dgm:pt modelId="{4FBC808F-0C7B-4F07-B382-83201BAB04E3}" type="parTrans" cxnId="{235B11CE-EBEA-46BC-8030-CE44DA895BD8}">
      <dgm:prSet/>
      <dgm:spPr/>
      <dgm:t>
        <a:bodyPr/>
        <a:lstStyle/>
        <a:p>
          <a:endParaRPr lang="en-US"/>
        </a:p>
      </dgm:t>
    </dgm:pt>
    <dgm:pt modelId="{98ED3DDF-F128-4BE1-ABB2-ABA42D5541C0}" type="sibTrans" cxnId="{235B11CE-EBEA-46BC-8030-CE44DA895BD8}">
      <dgm:prSet/>
      <dgm:spPr/>
      <dgm:t>
        <a:bodyPr/>
        <a:lstStyle/>
        <a:p>
          <a:endParaRPr lang="en-US"/>
        </a:p>
      </dgm:t>
    </dgm:pt>
    <dgm:pt modelId="{7AE14AE3-04BF-474A-91BC-C7D6F565984C}">
      <dgm:prSet/>
      <dgm:spPr/>
      <dgm:t>
        <a:bodyPr/>
        <a:lstStyle/>
        <a:p>
          <a:r>
            <a:rPr lang="en-US"/>
            <a:t>RANDOM FOREST CLASSIFICATION</a:t>
          </a:r>
        </a:p>
      </dgm:t>
    </dgm:pt>
    <dgm:pt modelId="{34375E22-1611-483D-9FD5-29B94DC48308}" type="parTrans" cxnId="{2B43B9D1-AED8-499E-962B-B2FCC0092733}">
      <dgm:prSet/>
      <dgm:spPr/>
      <dgm:t>
        <a:bodyPr/>
        <a:lstStyle/>
        <a:p>
          <a:endParaRPr lang="en-US"/>
        </a:p>
      </dgm:t>
    </dgm:pt>
    <dgm:pt modelId="{280CA42D-526C-460F-A270-BB4B530E1102}" type="sibTrans" cxnId="{2B43B9D1-AED8-499E-962B-B2FCC0092733}">
      <dgm:prSet/>
      <dgm:spPr/>
      <dgm:t>
        <a:bodyPr/>
        <a:lstStyle/>
        <a:p>
          <a:endParaRPr lang="en-US"/>
        </a:p>
      </dgm:t>
    </dgm:pt>
    <dgm:pt modelId="{E6794DF3-6A08-45D8-86A5-2B71C07680F9}" type="pres">
      <dgm:prSet presAssocID="{1DA21031-A375-4238-A911-8856986E1AF2}" presName="outerComposite" presStyleCnt="0">
        <dgm:presLayoutVars>
          <dgm:chMax val="5"/>
          <dgm:dir/>
          <dgm:resizeHandles val="exact"/>
        </dgm:presLayoutVars>
      </dgm:prSet>
      <dgm:spPr/>
    </dgm:pt>
    <dgm:pt modelId="{E78F568B-7AB3-4D2F-BEF2-98DE0800A199}" type="pres">
      <dgm:prSet presAssocID="{1DA21031-A375-4238-A911-8856986E1AF2}" presName="dummyMaxCanvas" presStyleCnt="0">
        <dgm:presLayoutVars/>
      </dgm:prSet>
      <dgm:spPr/>
    </dgm:pt>
    <dgm:pt modelId="{89232E0E-89CD-453D-BC31-4BD5A023F7C8}" type="pres">
      <dgm:prSet presAssocID="{1DA21031-A375-4238-A911-8856986E1AF2}" presName="FiveNodes_1" presStyleLbl="node1" presStyleIdx="0" presStyleCnt="5">
        <dgm:presLayoutVars>
          <dgm:bulletEnabled val="1"/>
        </dgm:presLayoutVars>
      </dgm:prSet>
      <dgm:spPr/>
    </dgm:pt>
    <dgm:pt modelId="{8BD6E25F-40D0-4676-9C2C-2C4AD6C76778}" type="pres">
      <dgm:prSet presAssocID="{1DA21031-A375-4238-A911-8856986E1AF2}" presName="FiveNodes_2" presStyleLbl="node1" presStyleIdx="1" presStyleCnt="5">
        <dgm:presLayoutVars>
          <dgm:bulletEnabled val="1"/>
        </dgm:presLayoutVars>
      </dgm:prSet>
      <dgm:spPr/>
    </dgm:pt>
    <dgm:pt modelId="{302A1384-A743-4CD9-ACB3-92B07C8B602E}" type="pres">
      <dgm:prSet presAssocID="{1DA21031-A375-4238-A911-8856986E1AF2}" presName="FiveNodes_3" presStyleLbl="node1" presStyleIdx="2" presStyleCnt="5">
        <dgm:presLayoutVars>
          <dgm:bulletEnabled val="1"/>
        </dgm:presLayoutVars>
      </dgm:prSet>
      <dgm:spPr/>
    </dgm:pt>
    <dgm:pt modelId="{BF58D35E-3250-4C3D-BF8A-8FA00B3F2065}" type="pres">
      <dgm:prSet presAssocID="{1DA21031-A375-4238-A911-8856986E1AF2}" presName="FiveNodes_4" presStyleLbl="node1" presStyleIdx="3" presStyleCnt="5">
        <dgm:presLayoutVars>
          <dgm:bulletEnabled val="1"/>
        </dgm:presLayoutVars>
      </dgm:prSet>
      <dgm:spPr/>
    </dgm:pt>
    <dgm:pt modelId="{F7F6106E-B805-48A9-9DFA-A21FE4512A8C}" type="pres">
      <dgm:prSet presAssocID="{1DA21031-A375-4238-A911-8856986E1AF2}" presName="FiveNodes_5" presStyleLbl="node1" presStyleIdx="4" presStyleCnt="5">
        <dgm:presLayoutVars>
          <dgm:bulletEnabled val="1"/>
        </dgm:presLayoutVars>
      </dgm:prSet>
      <dgm:spPr/>
    </dgm:pt>
    <dgm:pt modelId="{944CDA0C-AB6D-4297-8CD2-DE15004CC3D0}" type="pres">
      <dgm:prSet presAssocID="{1DA21031-A375-4238-A911-8856986E1AF2}" presName="FiveConn_1-2" presStyleLbl="fgAccFollowNode1" presStyleIdx="0" presStyleCnt="4">
        <dgm:presLayoutVars>
          <dgm:bulletEnabled val="1"/>
        </dgm:presLayoutVars>
      </dgm:prSet>
      <dgm:spPr/>
    </dgm:pt>
    <dgm:pt modelId="{FD3B9244-D3FF-410E-B2ED-F4B27F0982BD}" type="pres">
      <dgm:prSet presAssocID="{1DA21031-A375-4238-A911-8856986E1AF2}" presName="FiveConn_2-3" presStyleLbl="fgAccFollowNode1" presStyleIdx="1" presStyleCnt="4">
        <dgm:presLayoutVars>
          <dgm:bulletEnabled val="1"/>
        </dgm:presLayoutVars>
      </dgm:prSet>
      <dgm:spPr/>
    </dgm:pt>
    <dgm:pt modelId="{B207A431-630E-41C5-A431-C99FD162D354}" type="pres">
      <dgm:prSet presAssocID="{1DA21031-A375-4238-A911-8856986E1AF2}" presName="FiveConn_3-4" presStyleLbl="fgAccFollowNode1" presStyleIdx="2" presStyleCnt="4">
        <dgm:presLayoutVars>
          <dgm:bulletEnabled val="1"/>
        </dgm:presLayoutVars>
      </dgm:prSet>
      <dgm:spPr/>
    </dgm:pt>
    <dgm:pt modelId="{B80B0DC3-60A7-4911-9788-876DCC090C7A}" type="pres">
      <dgm:prSet presAssocID="{1DA21031-A375-4238-A911-8856986E1AF2}" presName="FiveConn_4-5" presStyleLbl="fgAccFollowNode1" presStyleIdx="3" presStyleCnt="4">
        <dgm:presLayoutVars>
          <dgm:bulletEnabled val="1"/>
        </dgm:presLayoutVars>
      </dgm:prSet>
      <dgm:spPr/>
    </dgm:pt>
    <dgm:pt modelId="{800784B6-B21E-4914-913E-2501C0607C84}" type="pres">
      <dgm:prSet presAssocID="{1DA21031-A375-4238-A911-8856986E1AF2}" presName="FiveNodes_1_text" presStyleLbl="node1" presStyleIdx="4" presStyleCnt="5">
        <dgm:presLayoutVars>
          <dgm:bulletEnabled val="1"/>
        </dgm:presLayoutVars>
      </dgm:prSet>
      <dgm:spPr/>
    </dgm:pt>
    <dgm:pt modelId="{99529A54-19B8-40F3-89B8-5116F1D68C84}" type="pres">
      <dgm:prSet presAssocID="{1DA21031-A375-4238-A911-8856986E1AF2}" presName="FiveNodes_2_text" presStyleLbl="node1" presStyleIdx="4" presStyleCnt="5">
        <dgm:presLayoutVars>
          <dgm:bulletEnabled val="1"/>
        </dgm:presLayoutVars>
      </dgm:prSet>
      <dgm:spPr/>
    </dgm:pt>
    <dgm:pt modelId="{A9025A1B-19C0-401C-AA46-FF1E4E399EA6}" type="pres">
      <dgm:prSet presAssocID="{1DA21031-A375-4238-A911-8856986E1AF2}" presName="FiveNodes_3_text" presStyleLbl="node1" presStyleIdx="4" presStyleCnt="5">
        <dgm:presLayoutVars>
          <dgm:bulletEnabled val="1"/>
        </dgm:presLayoutVars>
      </dgm:prSet>
      <dgm:spPr/>
    </dgm:pt>
    <dgm:pt modelId="{EAB6B2C7-D7B1-48BB-A172-4B47E1A8F7B1}" type="pres">
      <dgm:prSet presAssocID="{1DA21031-A375-4238-A911-8856986E1AF2}" presName="FiveNodes_4_text" presStyleLbl="node1" presStyleIdx="4" presStyleCnt="5">
        <dgm:presLayoutVars>
          <dgm:bulletEnabled val="1"/>
        </dgm:presLayoutVars>
      </dgm:prSet>
      <dgm:spPr/>
    </dgm:pt>
    <dgm:pt modelId="{1851FDC0-7F57-4D98-A4B6-4A6712E32B7C}" type="pres">
      <dgm:prSet presAssocID="{1DA21031-A375-4238-A911-8856986E1AF2}" presName="FiveNodes_5_text" presStyleLbl="node1" presStyleIdx="4" presStyleCnt="5">
        <dgm:presLayoutVars>
          <dgm:bulletEnabled val="1"/>
        </dgm:presLayoutVars>
      </dgm:prSet>
      <dgm:spPr/>
    </dgm:pt>
  </dgm:ptLst>
  <dgm:cxnLst>
    <dgm:cxn modelId="{A98B8224-D02B-4899-B100-35F6B51C2CA4}" srcId="{1DA21031-A375-4238-A911-8856986E1AF2}" destId="{4AEBBAD0-4615-4D83-84F4-8ECDC00270AC}" srcOrd="2" destOrd="0" parTransId="{B737D8D9-362A-459B-9DA5-4D3EC8D8D639}" sibTransId="{63BB12EA-DF4E-4233-A06B-AB7EB329558C}"/>
    <dgm:cxn modelId="{80C9F62E-F1DD-411E-9142-A4C6D7212D79}" type="presOf" srcId="{07DC2429-E5B3-4A52-8E78-F72A46FAE534}" destId="{EAB6B2C7-D7B1-48BB-A172-4B47E1A8F7B1}" srcOrd="1" destOrd="0" presId="urn:microsoft.com/office/officeart/2005/8/layout/vProcess5"/>
    <dgm:cxn modelId="{57A9BD4E-83C1-4C20-9E59-B60E405979A8}" type="presOf" srcId="{4AEBBAD0-4615-4D83-84F4-8ECDC00270AC}" destId="{302A1384-A743-4CD9-ACB3-92B07C8B602E}" srcOrd="0" destOrd="0" presId="urn:microsoft.com/office/officeart/2005/8/layout/vProcess5"/>
    <dgm:cxn modelId="{2B304F6F-1AB0-453F-9A64-98BDC59D7954}" type="presOf" srcId="{63BB12EA-DF4E-4233-A06B-AB7EB329558C}" destId="{B207A431-630E-41C5-A431-C99FD162D354}" srcOrd="0" destOrd="0" presId="urn:microsoft.com/office/officeart/2005/8/layout/vProcess5"/>
    <dgm:cxn modelId="{DDA7AF6F-D3A0-44D6-B92F-BC68318BF228}" type="presOf" srcId="{0491DB3A-A709-48ED-9FDC-5887EF95C859}" destId="{FD3B9244-D3FF-410E-B2ED-F4B27F0982BD}" srcOrd="0" destOrd="0" presId="urn:microsoft.com/office/officeart/2005/8/layout/vProcess5"/>
    <dgm:cxn modelId="{42683550-6168-4ECB-8B04-918A297742B0}" type="presOf" srcId="{7AE14AE3-04BF-474A-91BC-C7D6F565984C}" destId="{1851FDC0-7F57-4D98-A4B6-4A6712E32B7C}" srcOrd="1" destOrd="0" presId="urn:microsoft.com/office/officeart/2005/8/layout/vProcess5"/>
    <dgm:cxn modelId="{AD401974-1074-4882-BE23-B9FC491E3C3C}" srcId="{1DA21031-A375-4238-A911-8856986E1AF2}" destId="{C25A1F08-AFF3-4EDB-B0EC-54E11D13678B}" srcOrd="1" destOrd="0" parTransId="{176C64AB-0D60-4674-B63B-73401FDAC969}" sibTransId="{0491DB3A-A709-48ED-9FDC-5887EF95C859}"/>
    <dgm:cxn modelId="{34BF4779-FCF5-48E0-A2C2-1AB8D3E12D12}" type="presOf" srcId="{1824AA55-E91F-4C57-8625-D5B0DC1A56EB}" destId="{89232E0E-89CD-453D-BC31-4BD5A023F7C8}" srcOrd="0" destOrd="0" presId="urn:microsoft.com/office/officeart/2005/8/layout/vProcess5"/>
    <dgm:cxn modelId="{25F3FF9A-4431-4237-AC76-B68C1425F629}" type="presOf" srcId="{C25A1F08-AFF3-4EDB-B0EC-54E11D13678B}" destId="{8BD6E25F-40D0-4676-9C2C-2C4AD6C76778}" srcOrd="0" destOrd="0" presId="urn:microsoft.com/office/officeart/2005/8/layout/vProcess5"/>
    <dgm:cxn modelId="{7CA8ECA0-32CD-4A5F-A5CC-CFF42988BEF1}" type="presOf" srcId="{1DA21031-A375-4238-A911-8856986E1AF2}" destId="{E6794DF3-6A08-45D8-86A5-2B71C07680F9}" srcOrd="0" destOrd="0" presId="urn:microsoft.com/office/officeart/2005/8/layout/vProcess5"/>
    <dgm:cxn modelId="{DCBD11B6-0E68-423F-A750-0DCF3E8A5A6F}" srcId="{1DA21031-A375-4238-A911-8856986E1AF2}" destId="{1824AA55-E91F-4C57-8625-D5B0DC1A56EB}" srcOrd="0" destOrd="0" parTransId="{252B776C-ED0A-4FFE-8F08-A032AF95BEDF}" sibTransId="{F5746416-B292-4883-B2C5-34280C7877F6}"/>
    <dgm:cxn modelId="{67B2D3BA-35A0-42BF-8CCD-D74DF6AA7C15}" type="presOf" srcId="{07DC2429-E5B3-4A52-8E78-F72A46FAE534}" destId="{BF58D35E-3250-4C3D-BF8A-8FA00B3F2065}" srcOrd="0" destOrd="0" presId="urn:microsoft.com/office/officeart/2005/8/layout/vProcess5"/>
    <dgm:cxn modelId="{E4796FC1-6621-4B17-8701-5B520BB152A7}" type="presOf" srcId="{7AE14AE3-04BF-474A-91BC-C7D6F565984C}" destId="{F7F6106E-B805-48A9-9DFA-A21FE4512A8C}" srcOrd="0" destOrd="0" presId="urn:microsoft.com/office/officeart/2005/8/layout/vProcess5"/>
    <dgm:cxn modelId="{4C9A4DCB-D69C-41FF-8AF9-DE9B4A63733A}" type="presOf" srcId="{F5746416-B292-4883-B2C5-34280C7877F6}" destId="{944CDA0C-AB6D-4297-8CD2-DE15004CC3D0}" srcOrd="0" destOrd="0" presId="urn:microsoft.com/office/officeart/2005/8/layout/vProcess5"/>
    <dgm:cxn modelId="{235B11CE-EBEA-46BC-8030-CE44DA895BD8}" srcId="{1DA21031-A375-4238-A911-8856986E1AF2}" destId="{07DC2429-E5B3-4A52-8E78-F72A46FAE534}" srcOrd="3" destOrd="0" parTransId="{4FBC808F-0C7B-4F07-B382-83201BAB04E3}" sibTransId="{98ED3DDF-F128-4BE1-ABB2-ABA42D5541C0}"/>
    <dgm:cxn modelId="{2B43B9D1-AED8-499E-962B-B2FCC0092733}" srcId="{1DA21031-A375-4238-A911-8856986E1AF2}" destId="{7AE14AE3-04BF-474A-91BC-C7D6F565984C}" srcOrd="4" destOrd="0" parTransId="{34375E22-1611-483D-9FD5-29B94DC48308}" sibTransId="{280CA42D-526C-460F-A270-BB4B530E1102}"/>
    <dgm:cxn modelId="{18D0A9E3-63A0-475A-83A1-0A9C2A1EA46C}" type="presOf" srcId="{C25A1F08-AFF3-4EDB-B0EC-54E11D13678B}" destId="{99529A54-19B8-40F3-89B8-5116F1D68C84}" srcOrd="1" destOrd="0" presId="urn:microsoft.com/office/officeart/2005/8/layout/vProcess5"/>
    <dgm:cxn modelId="{B1992CE8-BC20-4AB1-B787-C59CA0293503}" type="presOf" srcId="{4AEBBAD0-4615-4D83-84F4-8ECDC00270AC}" destId="{A9025A1B-19C0-401C-AA46-FF1E4E399EA6}" srcOrd="1" destOrd="0" presId="urn:microsoft.com/office/officeart/2005/8/layout/vProcess5"/>
    <dgm:cxn modelId="{F699F2EA-08BA-4236-BAA6-0C789A9EB68D}" type="presOf" srcId="{1824AA55-E91F-4C57-8625-D5B0DC1A56EB}" destId="{800784B6-B21E-4914-913E-2501C0607C84}" srcOrd="1" destOrd="0" presId="urn:microsoft.com/office/officeart/2005/8/layout/vProcess5"/>
    <dgm:cxn modelId="{9CA38CEB-31A1-4FBA-8D1E-8E4913998891}" type="presOf" srcId="{98ED3DDF-F128-4BE1-ABB2-ABA42D5541C0}" destId="{B80B0DC3-60A7-4911-9788-876DCC090C7A}" srcOrd="0" destOrd="0" presId="urn:microsoft.com/office/officeart/2005/8/layout/vProcess5"/>
    <dgm:cxn modelId="{6ED48D8B-A670-4C02-9B6C-EBF131CC60DC}" type="presParOf" srcId="{E6794DF3-6A08-45D8-86A5-2B71C07680F9}" destId="{E78F568B-7AB3-4D2F-BEF2-98DE0800A199}" srcOrd="0" destOrd="0" presId="urn:microsoft.com/office/officeart/2005/8/layout/vProcess5"/>
    <dgm:cxn modelId="{3D8C47D7-A4B9-4873-899B-FE5862493FE0}" type="presParOf" srcId="{E6794DF3-6A08-45D8-86A5-2B71C07680F9}" destId="{89232E0E-89CD-453D-BC31-4BD5A023F7C8}" srcOrd="1" destOrd="0" presId="urn:microsoft.com/office/officeart/2005/8/layout/vProcess5"/>
    <dgm:cxn modelId="{5EBA9F68-1BFB-4848-8B39-4F8D51D7824F}" type="presParOf" srcId="{E6794DF3-6A08-45D8-86A5-2B71C07680F9}" destId="{8BD6E25F-40D0-4676-9C2C-2C4AD6C76778}" srcOrd="2" destOrd="0" presId="urn:microsoft.com/office/officeart/2005/8/layout/vProcess5"/>
    <dgm:cxn modelId="{9DF6BD64-2EEE-4BBA-B787-FC44BF3FD7A8}" type="presParOf" srcId="{E6794DF3-6A08-45D8-86A5-2B71C07680F9}" destId="{302A1384-A743-4CD9-ACB3-92B07C8B602E}" srcOrd="3" destOrd="0" presId="urn:microsoft.com/office/officeart/2005/8/layout/vProcess5"/>
    <dgm:cxn modelId="{0EA9A5E9-DE8E-49B8-A7AB-D84E90516146}" type="presParOf" srcId="{E6794DF3-6A08-45D8-86A5-2B71C07680F9}" destId="{BF58D35E-3250-4C3D-BF8A-8FA00B3F2065}" srcOrd="4" destOrd="0" presId="urn:microsoft.com/office/officeart/2005/8/layout/vProcess5"/>
    <dgm:cxn modelId="{71BCDA93-8E88-4489-BA15-D6C709579FB7}" type="presParOf" srcId="{E6794DF3-6A08-45D8-86A5-2B71C07680F9}" destId="{F7F6106E-B805-48A9-9DFA-A21FE4512A8C}" srcOrd="5" destOrd="0" presId="urn:microsoft.com/office/officeart/2005/8/layout/vProcess5"/>
    <dgm:cxn modelId="{B7D77C95-D70E-4AB7-A596-3010F94D8B9A}" type="presParOf" srcId="{E6794DF3-6A08-45D8-86A5-2B71C07680F9}" destId="{944CDA0C-AB6D-4297-8CD2-DE15004CC3D0}" srcOrd="6" destOrd="0" presId="urn:microsoft.com/office/officeart/2005/8/layout/vProcess5"/>
    <dgm:cxn modelId="{4D42BFE4-780A-421D-A6C8-85F84B0B2702}" type="presParOf" srcId="{E6794DF3-6A08-45D8-86A5-2B71C07680F9}" destId="{FD3B9244-D3FF-410E-B2ED-F4B27F0982BD}" srcOrd="7" destOrd="0" presId="urn:microsoft.com/office/officeart/2005/8/layout/vProcess5"/>
    <dgm:cxn modelId="{4D51EA08-93BD-4BB5-BF98-BB1B737C1DA6}" type="presParOf" srcId="{E6794DF3-6A08-45D8-86A5-2B71C07680F9}" destId="{B207A431-630E-41C5-A431-C99FD162D354}" srcOrd="8" destOrd="0" presId="urn:microsoft.com/office/officeart/2005/8/layout/vProcess5"/>
    <dgm:cxn modelId="{AEAD22C9-661B-4B67-B7C7-98F5C46C6A73}" type="presParOf" srcId="{E6794DF3-6A08-45D8-86A5-2B71C07680F9}" destId="{B80B0DC3-60A7-4911-9788-876DCC090C7A}" srcOrd="9" destOrd="0" presId="urn:microsoft.com/office/officeart/2005/8/layout/vProcess5"/>
    <dgm:cxn modelId="{A77E44CF-2EC6-403D-8680-CEF6AE7652EB}" type="presParOf" srcId="{E6794DF3-6A08-45D8-86A5-2B71C07680F9}" destId="{800784B6-B21E-4914-913E-2501C0607C84}" srcOrd="10" destOrd="0" presId="urn:microsoft.com/office/officeart/2005/8/layout/vProcess5"/>
    <dgm:cxn modelId="{3ABAE754-0C55-4C9D-81F6-30635604ABCD}" type="presParOf" srcId="{E6794DF3-6A08-45D8-86A5-2B71C07680F9}" destId="{99529A54-19B8-40F3-89B8-5116F1D68C84}" srcOrd="11" destOrd="0" presId="urn:microsoft.com/office/officeart/2005/8/layout/vProcess5"/>
    <dgm:cxn modelId="{7B5677FC-1F73-48AB-A356-0FC76C99960B}" type="presParOf" srcId="{E6794DF3-6A08-45D8-86A5-2B71C07680F9}" destId="{A9025A1B-19C0-401C-AA46-FF1E4E399EA6}" srcOrd="12" destOrd="0" presId="urn:microsoft.com/office/officeart/2005/8/layout/vProcess5"/>
    <dgm:cxn modelId="{2E9E173E-7659-4524-8EB1-BCE718DFBB70}" type="presParOf" srcId="{E6794DF3-6A08-45D8-86A5-2B71C07680F9}" destId="{EAB6B2C7-D7B1-48BB-A172-4B47E1A8F7B1}" srcOrd="13" destOrd="0" presId="urn:microsoft.com/office/officeart/2005/8/layout/vProcess5"/>
    <dgm:cxn modelId="{C4AB394D-60E1-402E-AA09-D3AD472F1D43}" type="presParOf" srcId="{E6794DF3-6A08-45D8-86A5-2B71C07680F9}" destId="{1851FDC0-7F57-4D98-A4B6-4A6712E32B7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7018D5-6832-4F6E-A190-09A738E03951}"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F2CF6B0B-E1F0-4C1F-9891-78330C9FF33A}">
      <dgm:prSet/>
      <dgm:spPr/>
      <dgm:t>
        <a:bodyPr/>
        <a:lstStyle/>
        <a:p>
          <a:r>
            <a:rPr lang="en-US"/>
            <a:t>CROSS VALIDATION IS USED TO MAKE SURE THAT OUR MODEL IS NOT OVERFITTING AND ALSO TO TEST THE PREDICTIVE POWER OF OUR MODEL</a:t>
          </a:r>
        </a:p>
      </dgm:t>
    </dgm:pt>
    <dgm:pt modelId="{70CE12CD-4FA4-495F-9D08-FC2663A358CA}" type="parTrans" cxnId="{62EA7CC8-D474-4950-95D7-F5B18A8D87DA}">
      <dgm:prSet/>
      <dgm:spPr/>
      <dgm:t>
        <a:bodyPr/>
        <a:lstStyle/>
        <a:p>
          <a:endParaRPr lang="en-US"/>
        </a:p>
      </dgm:t>
    </dgm:pt>
    <dgm:pt modelId="{7D4EB954-6E97-4317-BCBA-AE1220150BF7}" type="sibTrans" cxnId="{62EA7CC8-D474-4950-95D7-F5B18A8D87DA}">
      <dgm:prSet/>
      <dgm:spPr/>
      <dgm:t>
        <a:bodyPr/>
        <a:lstStyle/>
        <a:p>
          <a:endParaRPr lang="en-US"/>
        </a:p>
      </dgm:t>
    </dgm:pt>
    <dgm:pt modelId="{D8015618-19A5-477B-87A7-C05EDD6FE2C2}">
      <dgm:prSet/>
      <dgm:spPr/>
      <dgm:t>
        <a:bodyPr/>
        <a:lstStyle/>
        <a:p>
          <a:r>
            <a:rPr lang="en-US"/>
            <a:t>IN THIS ANALYSIS I HAVE USED THREE TYPES OF CROSS VALIDATIONS ,HOLDOUT METHOD,KFOLD METHOD,STRATIFIED KFOLD METHOD</a:t>
          </a:r>
        </a:p>
      </dgm:t>
    </dgm:pt>
    <dgm:pt modelId="{E3292F32-AB38-41C4-A0B4-028A340C521A}" type="parTrans" cxnId="{CB7CB08F-5AED-467D-B45E-D79D8F76FFF1}">
      <dgm:prSet/>
      <dgm:spPr/>
      <dgm:t>
        <a:bodyPr/>
        <a:lstStyle/>
        <a:p>
          <a:endParaRPr lang="en-US"/>
        </a:p>
      </dgm:t>
    </dgm:pt>
    <dgm:pt modelId="{E68EE4C9-6AE5-406A-93AD-5CAADF6344B4}" type="sibTrans" cxnId="{CB7CB08F-5AED-467D-B45E-D79D8F76FFF1}">
      <dgm:prSet/>
      <dgm:spPr/>
      <dgm:t>
        <a:bodyPr/>
        <a:lstStyle/>
        <a:p>
          <a:endParaRPr lang="en-US"/>
        </a:p>
      </dgm:t>
    </dgm:pt>
    <dgm:pt modelId="{509CF249-04E6-4CB0-8893-CB42457A6386}" type="pres">
      <dgm:prSet presAssocID="{157018D5-6832-4F6E-A190-09A738E03951}" presName="linear" presStyleCnt="0">
        <dgm:presLayoutVars>
          <dgm:animLvl val="lvl"/>
          <dgm:resizeHandles val="exact"/>
        </dgm:presLayoutVars>
      </dgm:prSet>
      <dgm:spPr/>
    </dgm:pt>
    <dgm:pt modelId="{30DEBE08-B2D2-4619-B770-359859960596}" type="pres">
      <dgm:prSet presAssocID="{F2CF6B0B-E1F0-4C1F-9891-78330C9FF33A}" presName="parentText" presStyleLbl="node1" presStyleIdx="0" presStyleCnt="2">
        <dgm:presLayoutVars>
          <dgm:chMax val="0"/>
          <dgm:bulletEnabled val="1"/>
        </dgm:presLayoutVars>
      </dgm:prSet>
      <dgm:spPr/>
    </dgm:pt>
    <dgm:pt modelId="{2725E9B6-79AB-448B-BAA0-E6E9626BA0B2}" type="pres">
      <dgm:prSet presAssocID="{7D4EB954-6E97-4317-BCBA-AE1220150BF7}" presName="spacer" presStyleCnt="0"/>
      <dgm:spPr/>
    </dgm:pt>
    <dgm:pt modelId="{73AA45F9-403A-43A7-9272-9474C12F4FC1}" type="pres">
      <dgm:prSet presAssocID="{D8015618-19A5-477B-87A7-C05EDD6FE2C2}" presName="parentText" presStyleLbl="node1" presStyleIdx="1" presStyleCnt="2">
        <dgm:presLayoutVars>
          <dgm:chMax val="0"/>
          <dgm:bulletEnabled val="1"/>
        </dgm:presLayoutVars>
      </dgm:prSet>
      <dgm:spPr/>
    </dgm:pt>
  </dgm:ptLst>
  <dgm:cxnLst>
    <dgm:cxn modelId="{CB7CB08F-5AED-467D-B45E-D79D8F76FFF1}" srcId="{157018D5-6832-4F6E-A190-09A738E03951}" destId="{D8015618-19A5-477B-87A7-C05EDD6FE2C2}" srcOrd="1" destOrd="0" parTransId="{E3292F32-AB38-41C4-A0B4-028A340C521A}" sibTransId="{E68EE4C9-6AE5-406A-93AD-5CAADF6344B4}"/>
    <dgm:cxn modelId="{E26132AD-9FB4-4EBE-B2BE-2D291AF8BF44}" type="presOf" srcId="{D8015618-19A5-477B-87A7-C05EDD6FE2C2}" destId="{73AA45F9-403A-43A7-9272-9474C12F4FC1}" srcOrd="0" destOrd="0" presId="urn:microsoft.com/office/officeart/2005/8/layout/vList2"/>
    <dgm:cxn modelId="{9B3821C8-467B-498C-BA68-2DA81A74EA75}" type="presOf" srcId="{F2CF6B0B-E1F0-4C1F-9891-78330C9FF33A}" destId="{30DEBE08-B2D2-4619-B770-359859960596}" srcOrd="0" destOrd="0" presId="urn:microsoft.com/office/officeart/2005/8/layout/vList2"/>
    <dgm:cxn modelId="{62EA7CC8-D474-4950-95D7-F5B18A8D87DA}" srcId="{157018D5-6832-4F6E-A190-09A738E03951}" destId="{F2CF6B0B-E1F0-4C1F-9891-78330C9FF33A}" srcOrd="0" destOrd="0" parTransId="{70CE12CD-4FA4-495F-9D08-FC2663A358CA}" sibTransId="{7D4EB954-6E97-4317-BCBA-AE1220150BF7}"/>
    <dgm:cxn modelId="{61CFB0E5-88FF-4AF1-A678-E04EE94950CF}" type="presOf" srcId="{157018D5-6832-4F6E-A190-09A738E03951}" destId="{509CF249-04E6-4CB0-8893-CB42457A6386}" srcOrd="0" destOrd="0" presId="urn:microsoft.com/office/officeart/2005/8/layout/vList2"/>
    <dgm:cxn modelId="{F12F0C84-9652-4923-B28C-F0D2F9258ACE}" type="presParOf" srcId="{509CF249-04E6-4CB0-8893-CB42457A6386}" destId="{30DEBE08-B2D2-4619-B770-359859960596}" srcOrd="0" destOrd="0" presId="urn:microsoft.com/office/officeart/2005/8/layout/vList2"/>
    <dgm:cxn modelId="{CEF99AE9-DEAD-4F19-84C9-4C5BF8BCB956}" type="presParOf" srcId="{509CF249-04E6-4CB0-8893-CB42457A6386}" destId="{2725E9B6-79AB-448B-BAA0-E6E9626BA0B2}" srcOrd="1" destOrd="0" presId="urn:microsoft.com/office/officeart/2005/8/layout/vList2"/>
    <dgm:cxn modelId="{F8226280-07F1-4B12-8DA5-B4E5CC3CE338}" type="presParOf" srcId="{509CF249-04E6-4CB0-8893-CB42457A6386}" destId="{73AA45F9-403A-43A7-9272-9474C12F4FC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BDB6DE-C8C2-4EA4-A6BC-3F162D2DD89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CD77F80-4B4F-484A-B5AC-53EB446988E6}">
      <dgm:prSet/>
      <dgm:spPr/>
      <dgm:t>
        <a:bodyPr/>
        <a:lstStyle/>
        <a:p>
          <a:r>
            <a:rPr lang="en-US"/>
            <a:t>ACCURACY SCORE – HOW OFTHN THE MODEL IS  CORRECT</a:t>
          </a:r>
        </a:p>
      </dgm:t>
    </dgm:pt>
    <dgm:pt modelId="{C908041A-9D3A-49A6-B210-1650104B30BF}" type="parTrans" cxnId="{6E8D1CF2-CD0B-4E1C-A3B0-F2F16156FECD}">
      <dgm:prSet/>
      <dgm:spPr/>
      <dgm:t>
        <a:bodyPr/>
        <a:lstStyle/>
        <a:p>
          <a:endParaRPr lang="en-US"/>
        </a:p>
      </dgm:t>
    </dgm:pt>
    <dgm:pt modelId="{7298C242-A19B-441F-876F-DE550BA6F9EA}" type="sibTrans" cxnId="{6E8D1CF2-CD0B-4E1C-A3B0-F2F16156FECD}">
      <dgm:prSet/>
      <dgm:spPr/>
      <dgm:t>
        <a:bodyPr/>
        <a:lstStyle/>
        <a:p>
          <a:endParaRPr lang="en-US"/>
        </a:p>
      </dgm:t>
    </dgm:pt>
    <dgm:pt modelId="{B53A218C-79B4-4C7F-B4D9-67011171E196}">
      <dgm:prSet/>
      <dgm:spPr/>
      <dgm:t>
        <a:bodyPr/>
        <a:lstStyle/>
        <a:p>
          <a:r>
            <a:rPr lang="en-US"/>
            <a:t>RECALL SCORE- HOW WELL DOES THE MODEL RECOGNIZE POSITIVE CASES</a:t>
          </a:r>
        </a:p>
      </dgm:t>
    </dgm:pt>
    <dgm:pt modelId="{063C5EEF-B00D-4D55-BA8D-C66BC61D996B}" type="parTrans" cxnId="{FC346AE5-6AAB-4BBA-9738-660D97E2A024}">
      <dgm:prSet/>
      <dgm:spPr/>
      <dgm:t>
        <a:bodyPr/>
        <a:lstStyle/>
        <a:p>
          <a:endParaRPr lang="en-US"/>
        </a:p>
      </dgm:t>
    </dgm:pt>
    <dgm:pt modelId="{6F029D97-6239-48B5-A073-92E7D2A4556C}" type="sibTrans" cxnId="{FC346AE5-6AAB-4BBA-9738-660D97E2A024}">
      <dgm:prSet/>
      <dgm:spPr/>
      <dgm:t>
        <a:bodyPr/>
        <a:lstStyle/>
        <a:p>
          <a:endParaRPr lang="en-US"/>
        </a:p>
      </dgm:t>
    </dgm:pt>
    <dgm:pt modelId="{3CA605E4-C80D-4423-A965-3E7688A8D59E}">
      <dgm:prSet/>
      <dgm:spPr/>
      <dgm:t>
        <a:bodyPr/>
        <a:lstStyle/>
        <a:p>
          <a:r>
            <a:rPr lang="en-US"/>
            <a:t>PRECISION-HOW EXACT IS THE MODEL(WHAT % OF POSITIVE CASES ARE ACTUALLY POSITIVE)</a:t>
          </a:r>
        </a:p>
      </dgm:t>
    </dgm:pt>
    <dgm:pt modelId="{BC33D11B-99D9-4C5E-A5FB-8F4D67E48162}" type="parTrans" cxnId="{90DEC3A7-86A0-4D50-B0C4-8B89EA4B5DCB}">
      <dgm:prSet/>
      <dgm:spPr/>
      <dgm:t>
        <a:bodyPr/>
        <a:lstStyle/>
        <a:p>
          <a:endParaRPr lang="en-US"/>
        </a:p>
      </dgm:t>
    </dgm:pt>
    <dgm:pt modelId="{B75F3875-13F4-4600-B766-808FB5F6827D}" type="sibTrans" cxnId="{90DEC3A7-86A0-4D50-B0C4-8B89EA4B5DCB}">
      <dgm:prSet/>
      <dgm:spPr/>
      <dgm:t>
        <a:bodyPr/>
        <a:lstStyle/>
        <a:p>
          <a:endParaRPr lang="en-US"/>
        </a:p>
      </dgm:t>
    </dgm:pt>
    <dgm:pt modelId="{88E1BA25-4120-405C-ADC3-6F705CBEEBB1}">
      <dgm:prSet/>
      <dgm:spPr/>
      <dgm:t>
        <a:bodyPr/>
        <a:lstStyle/>
        <a:p>
          <a:r>
            <a:rPr lang="en-US"/>
            <a:t>F1-SCORE- HOW EXACT IS TE MODEL AND HOW WELL DOES IT RECOGNIZE POSTIVE CASES</a:t>
          </a:r>
        </a:p>
      </dgm:t>
    </dgm:pt>
    <dgm:pt modelId="{41A7573B-DF0A-4CAA-BCFD-0D94688DF08A}" type="parTrans" cxnId="{8E510E6C-3108-418F-80C7-FD5E53D46F40}">
      <dgm:prSet/>
      <dgm:spPr/>
      <dgm:t>
        <a:bodyPr/>
        <a:lstStyle/>
        <a:p>
          <a:endParaRPr lang="en-US"/>
        </a:p>
      </dgm:t>
    </dgm:pt>
    <dgm:pt modelId="{BB7174A8-D9E5-43A4-AE83-03A79FF9ECF6}" type="sibTrans" cxnId="{8E510E6C-3108-418F-80C7-FD5E53D46F40}">
      <dgm:prSet/>
      <dgm:spPr/>
      <dgm:t>
        <a:bodyPr/>
        <a:lstStyle/>
        <a:p>
          <a:endParaRPr lang="en-US"/>
        </a:p>
      </dgm:t>
    </dgm:pt>
    <dgm:pt modelId="{976435BA-858B-49E1-8175-378A90F8A00B}">
      <dgm:prSet/>
      <dgm:spPr/>
      <dgm:t>
        <a:bodyPr/>
        <a:lstStyle/>
        <a:p>
          <a:r>
            <a:rPr lang="en-US"/>
            <a:t>ROC-AUC-SCORE- IT GIVES AREA UNDER THE CURVE IN ROC-AUC –CURVE WHICH IS A CURVE OF TRUE POSITIV RATE VS FALSE POSITIVE RATE</a:t>
          </a:r>
        </a:p>
      </dgm:t>
    </dgm:pt>
    <dgm:pt modelId="{13CFE9FF-AE7F-40C5-82F7-D7E9DE6E20A7}" type="parTrans" cxnId="{2215060D-A419-481E-B733-1E1E0FE7E633}">
      <dgm:prSet/>
      <dgm:spPr/>
      <dgm:t>
        <a:bodyPr/>
        <a:lstStyle/>
        <a:p>
          <a:endParaRPr lang="en-US"/>
        </a:p>
      </dgm:t>
    </dgm:pt>
    <dgm:pt modelId="{F78C9CD8-104E-4D3F-A762-6D272227D903}" type="sibTrans" cxnId="{2215060D-A419-481E-B733-1E1E0FE7E633}">
      <dgm:prSet/>
      <dgm:spPr/>
      <dgm:t>
        <a:bodyPr/>
        <a:lstStyle/>
        <a:p>
          <a:endParaRPr lang="en-US"/>
        </a:p>
      </dgm:t>
    </dgm:pt>
    <dgm:pt modelId="{B910BAF3-A8A5-4C30-B3BE-FA68EA6695CF}" type="pres">
      <dgm:prSet presAssocID="{2CBDB6DE-C8C2-4EA4-A6BC-3F162D2DD89A}" presName="diagram" presStyleCnt="0">
        <dgm:presLayoutVars>
          <dgm:dir/>
          <dgm:resizeHandles val="exact"/>
        </dgm:presLayoutVars>
      </dgm:prSet>
      <dgm:spPr/>
    </dgm:pt>
    <dgm:pt modelId="{5058F451-17A0-4C39-A479-0565CAD97CB8}" type="pres">
      <dgm:prSet presAssocID="{1CD77F80-4B4F-484A-B5AC-53EB446988E6}" presName="node" presStyleLbl="node1" presStyleIdx="0" presStyleCnt="5">
        <dgm:presLayoutVars>
          <dgm:bulletEnabled val="1"/>
        </dgm:presLayoutVars>
      </dgm:prSet>
      <dgm:spPr/>
    </dgm:pt>
    <dgm:pt modelId="{325E091C-05A7-4DCB-9ABE-EC4502AC65F0}" type="pres">
      <dgm:prSet presAssocID="{7298C242-A19B-441F-876F-DE550BA6F9EA}" presName="sibTrans" presStyleCnt="0"/>
      <dgm:spPr/>
    </dgm:pt>
    <dgm:pt modelId="{EA3C415C-8460-40AC-AA9C-83B8E6DAC980}" type="pres">
      <dgm:prSet presAssocID="{B53A218C-79B4-4C7F-B4D9-67011171E196}" presName="node" presStyleLbl="node1" presStyleIdx="1" presStyleCnt="5">
        <dgm:presLayoutVars>
          <dgm:bulletEnabled val="1"/>
        </dgm:presLayoutVars>
      </dgm:prSet>
      <dgm:spPr/>
    </dgm:pt>
    <dgm:pt modelId="{FDB6F696-B7FC-4766-A67E-F7E7B8EE96A1}" type="pres">
      <dgm:prSet presAssocID="{6F029D97-6239-48B5-A073-92E7D2A4556C}" presName="sibTrans" presStyleCnt="0"/>
      <dgm:spPr/>
    </dgm:pt>
    <dgm:pt modelId="{313AAFBC-FB53-4C7D-9D3B-B8326727403D}" type="pres">
      <dgm:prSet presAssocID="{3CA605E4-C80D-4423-A965-3E7688A8D59E}" presName="node" presStyleLbl="node1" presStyleIdx="2" presStyleCnt="5">
        <dgm:presLayoutVars>
          <dgm:bulletEnabled val="1"/>
        </dgm:presLayoutVars>
      </dgm:prSet>
      <dgm:spPr/>
    </dgm:pt>
    <dgm:pt modelId="{B5E91D00-1B7F-46D4-828F-BD58197DF616}" type="pres">
      <dgm:prSet presAssocID="{B75F3875-13F4-4600-B766-808FB5F6827D}" presName="sibTrans" presStyleCnt="0"/>
      <dgm:spPr/>
    </dgm:pt>
    <dgm:pt modelId="{A915CFBF-BBE5-446F-8845-2ADC883A5682}" type="pres">
      <dgm:prSet presAssocID="{88E1BA25-4120-405C-ADC3-6F705CBEEBB1}" presName="node" presStyleLbl="node1" presStyleIdx="3" presStyleCnt="5">
        <dgm:presLayoutVars>
          <dgm:bulletEnabled val="1"/>
        </dgm:presLayoutVars>
      </dgm:prSet>
      <dgm:spPr/>
    </dgm:pt>
    <dgm:pt modelId="{59D32CA5-B825-44FD-A80E-6B12A73E7AC9}" type="pres">
      <dgm:prSet presAssocID="{BB7174A8-D9E5-43A4-AE83-03A79FF9ECF6}" presName="sibTrans" presStyleCnt="0"/>
      <dgm:spPr/>
    </dgm:pt>
    <dgm:pt modelId="{A1AEE631-5C2E-43C6-B8ED-6C56AEA52960}" type="pres">
      <dgm:prSet presAssocID="{976435BA-858B-49E1-8175-378A90F8A00B}" presName="node" presStyleLbl="node1" presStyleIdx="4" presStyleCnt="5">
        <dgm:presLayoutVars>
          <dgm:bulletEnabled val="1"/>
        </dgm:presLayoutVars>
      </dgm:prSet>
      <dgm:spPr/>
    </dgm:pt>
  </dgm:ptLst>
  <dgm:cxnLst>
    <dgm:cxn modelId="{2215060D-A419-481E-B733-1E1E0FE7E633}" srcId="{2CBDB6DE-C8C2-4EA4-A6BC-3F162D2DD89A}" destId="{976435BA-858B-49E1-8175-378A90F8A00B}" srcOrd="4" destOrd="0" parTransId="{13CFE9FF-AE7F-40C5-82F7-D7E9DE6E20A7}" sibTransId="{F78C9CD8-104E-4D3F-A762-6D272227D903}"/>
    <dgm:cxn modelId="{CC48F960-A060-421A-B72A-6A62791802B2}" type="presOf" srcId="{88E1BA25-4120-405C-ADC3-6F705CBEEBB1}" destId="{A915CFBF-BBE5-446F-8845-2ADC883A5682}" srcOrd="0" destOrd="0" presId="urn:microsoft.com/office/officeart/2005/8/layout/default"/>
    <dgm:cxn modelId="{8E510E6C-3108-418F-80C7-FD5E53D46F40}" srcId="{2CBDB6DE-C8C2-4EA4-A6BC-3F162D2DD89A}" destId="{88E1BA25-4120-405C-ADC3-6F705CBEEBB1}" srcOrd="3" destOrd="0" parTransId="{41A7573B-DF0A-4CAA-BCFD-0D94688DF08A}" sibTransId="{BB7174A8-D9E5-43A4-AE83-03A79FF9ECF6}"/>
    <dgm:cxn modelId="{919C6857-5C25-46DB-8BDD-C16038671DEF}" type="presOf" srcId="{B53A218C-79B4-4C7F-B4D9-67011171E196}" destId="{EA3C415C-8460-40AC-AA9C-83B8E6DAC980}" srcOrd="0" destOrd="0" presId="urn:microsoft.com/office/officeart/2005/8/layout/default"/>
    <dgm:cxn modelId="{ED9B7793-B2F9-45EA-A848-D65D80247A92}" type="presOf" srcId="{3CA605E4-C80D-4423-A965-3E7688A8D59E}" destId="{313AAFBC-FB53-4C7D-9D3B-B8326727403D}" srcOrd="0" destOrd="0" presId="urn:microsoft.com/office/officeart/2005/8/layout/default"/>
    <dgm:cxn modelId="{5E38589A-713A-4924-88C3-A3B994ABA18A}" type="presOf" srcId="{976435BA-858B-49E1-8175-378A90F8A00B}" destId="{A1AEE631-5C2E-43C6-B8ED-6C56AEA52960}" srcOrd="0" destOrd="0" presId="urn:microsoft.com/office/officeart/2005/8/layout/default"/>
    <dgm:cxn modelId="{34883F9B-52DB-473B-BBE0-862CBF649941}" type="presOf" srcId="{2CBDB6DE-C8C2-4EA4-A6BC-3F162D2DD89A}" destId="{B910BAF3-A8A5-4C30-B3BE-FA68EA6695CF}" srcOrd="0" destOrd="0" presId="urn:microsoft.com/office/officeart/2005/8/layout/default"/>
    <dgm:cxn modelId="{1B8BF6A4-513A-4362-91C1-EEA56DF029E5}" type="presOf" srcId="{1CD77F80-4B4F-484A-B5AC-53EB446988E6}" destId="{5058F451-17A0-4C39-A479-0565CAD97CB8}" srcOrd="0" destOrd="0" presId="urn:microsoft.com/office/officeart/2005/8/layout/default"/>
    <dgm:cxn modelId="{90DEC3A7-86A0-4D50-B0C4-8B89EA4B5DCB}" srcId="{2CBDB6DE-C8C2-4EA4-A6BC-3F162D2DD89A}" destId="{3CA605E4-C80D-4423-A965-3E7688A8D59E}" srcOrd="2" destOrd="0" parTransId="{BC33D11B-99D9-4C5E-A5FB-8F4D67E48162}" sibTransId="{B75F3875-13F4-4600-B766-808FB5F6827D}"/>
    <dgm:cxn modelId="{FC346AE5-6AAB-4BBA-9738-660D97E2A024}" srcId="{2CBDB6DE-C8C2-4EA4-A6BC-3F162D2DD89A}" destId="{B53A218C-79B4-4C7F-B4D9-67011171E196}" srcOrd="1" destOrd="0" parTransId="{063C5EEF-B00D-4D55-BA8D-C66BC61D996B}" sibTransId="{6F029D97-6239-48B5-A073-92E7D2A4556C}"/>
    <dgm:cxn modelId="{6E8D1CF2-CD0B-4E1C-A3B0-F2F16156FECD}" srcId="{2CBDB6DE-C8C2-4EA4-A6BC-3F162D2DD89A}" destId="{1CD77F80-4B4F-484A-B5AC-53EB446988E6}" srcOrd="0" destOrd="0" parTransId="{C908041A-9D3A-49A6-B210-1650104B30BF}" sibTransId="{7298C242-A19B-441F-876F-DE550BA6F9EA}"/>
    <dgm:cxn modelId="{4422A22B-A679-42C4-9C76-FE882D6A818F}" type="presParOf" srcId="{B910BAF3-A8A5-4C30-B3BE-FA68EA6695CF}" destId="{5058F451-17A0-4C39-A479-0565CAD97CB8}" srcOrd="0" destOrd="0" presId="urn:microsoft.com/office/officeart/2005/8/layout/default"/>
    <dgm:cxn modelId="{0FD42627-F7E8-4B37-A94A-226878ED33E6}" type="presParOf" srcId="{B910BAF3-A8A5-4C30-B3BE-FA68EA6695CF}" destId="{325E091C-05A7-4DCB-9ABE-EC4502AC65F0}" srcOrd="1" destOrd="0" presId="urn:microsoft.com/office/officeart/2005/8/layout/default"/>
    <dgm:cxn modelId="{0A7CEFEA-364D-4D06-976C-2E1B70DB9C92}" type="presParOf" srcId="{B910BAF3-A8A5-4C30-B3BE-FA68EA6695CF}" destId="{EA3C415C-8460-40AC-AA9C-83B8E6DAC980}" srcOrd="2" destOrd="0" presId="urn:microsoft.com/office/officeart/2005/8/layout/default"/>
    <dgm:cxn modelId="{6FE679CF-663B-4922-8746-ADAC9674FED4}" type="presParOf" srcId="{B910BAF3-A8A5-4C30-B3BE-FA68EA6695CF}" destId="{FDB6F696-B7FC-4766-A67E-F7E7B8EE96A1}" srcOrd="3" destOrd="0" presId="urn:microsoft.com/office/officeart/2005/8/layout/default"/>
    <dgm:cxn modelId="{07790EF9-4ACF-4DEB-821B-C8E67A18C1CD}" type="presParOf" srcId="{B910BAF3-A8A5-4C30-B3BE-FA68EA6695CF}" destId="{313AAFBC-FB53-4C7D-9D3B-B8326727403D}" srcOrd="4" destOrd="0" presId="urn:microsoft.com/office/officeart/2005/8/layout/default"/>
    <dgm:cxn modelId="{75895FC2-E483-467C-9A0E-024EE620637A}" type="presParOf" srcId="{B910BAF3-A8A5-4C30-B3BE-FA68EA6695CF}" destId="{B5E91D00-1B7F-46D4-828F-BD58197DF616}" srcOrd="5" destOrd="0" presId="urn:microsoft.com/office/officeart/2005/8/layout/default"/>
    <dgm:cxn modelId="{9B7CEF50-5D61-49F9-ACD0-71C79FEF5D57}" type="presParOf" srcId="{B910BAF3-A8A5-4C30-B3BE-FA68EA6695CF}" destId="{A915CFBF-BBE5-446F-8845-2ADC883A5682}" srcOrd="6" destOrd="0" presId="urn:microsoft.com/office/officeart/2005/8/layout/default"/>
    <dgm:cxn modelId="{75253DE4-CE2C-493B-BF7B-7F1A3B27A88F}" type="presParOf" srcId="{B910BAF3-A8A5-4C30-B3BE-FA68EA6695CF}" destId="{59D32CA5-B825-44FD-A80E-6B12A73E7AC9}" srcOrd="7" destOrd="0" presId="urn:microsoft.com/office/officeart/2005/8/layout/default"/>
    <dgm:cxn modelId="{D84BD563-3EF7-45F2-B056-F53EC6BF383D}" type="presParOf" srcId="{B910BAF3-A8A5-4C30-B3BE-FA68EA6695CF}" destId="{A1AEE631-5C2E-43C6-B8ED-6C56AEA5296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FA8890-00B5-42B1-8EEE-EB6EC6CEF624}"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8C82440-C118-47F7-A037-28A77986AC7C}">
      <dgm:prSet/>
      <dgm:spPr/>
      <dgm:t>
        <a:bodyPr/>
        <a:lstStyle/>
        <a:p>
          <a:r>
            <a:rPr lang="en-US"/>
            <a:t>A GOOD CLASSIFICATION MODEL IS ONE WHICH HAS HIGH ACCURACY SCORE,HIGH RECALL SCORE,HIGH PRECISION SCORE,HIGH RECALL SCORE,HIGH ROC-AUC-SCORE,HIGH F1-SCORE</a:t>
          </a:r>
        </a:p>
      </dgm:t>
    </dgm:pt>
    <dgm:pt modelId="{894105C0-5F5A-44B0-AA3F-ACF456EFBD18}" type="parTrans" cxnId="{275C3CEA-53A8-4196-B846-97C5A8A1CD51}">
      <dgm:prSet/>
      <dgm:spPr/>
      <dgm:t>
        <a:bodyPr/>
        <a:lstStyle/>
        <a:p>
          <a:endParaRPr lang="en-US"/>
        </a:p>
      </dgm:t>
    </dgm:pt>
    <dgm:pt modelId="{FD035451-229B-4263-B2BE-D934C9ACFC79}" type="sibTrans" cxnId="{275C3CEA-53A8-4196-B846-97C5A8A1CD51}">
      <dgm:prSet/>
      <dgm:spPr/>
      <dgm:t>
        <a:bodyPr/>
        <a:lstStyle/>
        <a:p>
          <a:endParaRPr lang="en-US"/>
        </a:p>
      </dgm:t>
    </dgm:pt>
    <dgm:pt modelId="{A8DF57EF-94D7-49EB-8213-650965C3E9AC}">
      <dgm:prSet/>
      <dgm:spPr/>
      <dgm:t>
        <a:bodyPr/>
        <a:lstStyle/>
        <a:p>
          <a:r>
            <a:rPr lang="en-US"/>
            <a:t>A PLOT OF TRUE POSITIVE RATE VS FALSE POSITIVE RATE ALSO KNOWN AS ROC-AUC-CURVE CAN ALSO BE USED TO EVALUATE A CLASSIFICATION MODEL.A GOOD CLASSIFICATION MODEL WILL HAVE ITS CURVE MUCH AWAY FROM THE THRESHOLD LINE </a:t>
          </a:r>
        </a:p>
      </dgm:t>
    </dgm:pt>
    <dgm:pt modelId="{9EAA0D72-ED7B-4889-B9BB-AB6788BE3871}" type="parTrans" cxnId="{08141045-A8F4-4EF7-9619-F7557CAEE14B}">
      <dgm:prSet/>
      <dgm:spPr/>
      <dgm:t>
        <a:bodyPr/>
        <a:lstStyle/>
        <a:p>
          <a:endParaRPr lang="en-US"/>
        </a:p>
      </dgm:t>
    </dgm:pt>
    <dgm:pt modelId="{7B7C1992-FC11-4B86-9193-6C8A5D6B10BC}" type="sibTrans" cxnId="{08141045-A8F4-4EF7-9619-F7557CAEE14B}">
      <dgm:prSet/>
      <dgm:spPr/>
      <dgm:t>
        <a:bodyPr/>
        <a:lstStyle/>
        <a:p>
          <a:endParaRPr lang="en-US"/>
        </a:p>
      </dgm:t>
    </dgm:pt>
    <dgm:pt modelId="{21A45497-ABC9-4DC3-9F0A-9F1D62B33B84}" type="pres">
      <dgm:prSet presAssocID="{04FA8890-00B5-42B1-8EEE-EB6EC6CEF624}" presName="hierChild1" presStyleCnt="0">
        <dgm:presLayoutVars>
          <dgm:chPref val="1"/>
          <dgm:dir/>
          <dgm:animOne val="branch"/>
          <dgm:animLvl val="lvl"/>
          <dgm:resizeHandles/>
        </dgm:presLayoutVars>
      </dgm:prSet>
      <dgm:spPr/>
    </dgm:pt>
    <dgm:pt modelId="{EB12E6E2-18A6-4D99-84FE-B42E9E5359B2}" type="pres">
      <dgm:prSet presAssocID="{88C82440-C118-47F7-A037-28A77986AC7C}" presName="hierRoot1" presStyleCnt="0"/>
      <dgm:spPr/>
    </dgm:pt>
    <dgm:pt modelId="{28E4398B-C0B7-46C1-BEC2-9ADB4376525D}" type="pres">
      <dgm:prSet presAssocID="{88C82440-C118-47F7-A037-28A77986AC7C}" presName="composite" presStyleCnt="0"/>
      <dgm:spPr/>
    </dgm:pt>
    <dgm:pt modelId="{D915F587-E6B0-4F89-ACD0-967B2A367CD8}" type="pres">
      <dgm:prSet presAssocID="{88C82440-C118-47F7-A037-28A77986AC7C}" presName="background" presStyleLbl="node0" presStyleIdx="0" presStyleCnt="2"/>
      <dgm:spPr/>
    </dgm:pt>
    <dgm:pt modelId="{EAA9DE98-589A-4ADB-B9E9-90B4B47236EA}" type="pres">
      <dgm:prSet presAssocID="{88C82440-C118-47F7-A037-28A77986AC7C}" presName="text" presStyleLbl="fgAcc0" presStyleIdx="0" presStyleCnt="2">
        <dgm:presLayoutVars>
          <dgm:chPref val="3"/>
        </dgm:presLayoutVars>
      </dgm:prSet>
      <dgm:spPr/>
    </dgm:pt>
    <dgm:pt modelId="{95857FDF-2318-4E4C-9840-36C1089F411C}" type="pres">
      <dgm:prSet presAssocID="{88C82440-C118-47F7-A037-28A77986AC7C}" presName="hierChild2" presStyleCnt="0"/>
      <dgm:spPr/>
    </dgm:pt>
    <dgm:pt modelId="{C84FD1DC-A292-4EBD-AA4F-B99721A58283}" type="pres">
      <dgm:prSet presAssocID="{A8DF57EF-94D7-49EB-8213-650965C3E9AC}" presName="hierRoot1" presStyleCnt="0"/>
      <dgm:spPr/>
    </dgm:pt>
    <dgm:pt modelId="{D3EA0BD7-AF45-4348-B63B-437A70B3F7F7}" type="pres">
      <dgm:prSet presAssocID="{A8DF57EF-94D7-49EB-8213-650965C3E9AC}" presName="composite" presStyleCnt="0"/>
      <dgm:spPr/>
    </dgm:pt>
    <dgm:pt modelId="{86304EEE-7454-43ED-8C7A-3FBD2EE495C9}" type="pres">
      <dgm:prSet presAssocID="{A8DF57EF-94D7-49EB-8213-650965C3E9AC}" presName="background" presStyleLbl="node0" presStyleIdx="1" presStyleCnt="2"/>
      <dgm:spPr/>
    </dgm:pt>
    <dgm:pt modelId="{7E7B9BD3-22B7-433B-B317-6A644F32E44A}" type="pres">
      <dgm:prSet presAssocID="{A8DF57EF-94D7-49EB-8213-650965C3E9AC}" presName="text" presStyleLbl="fgAcc0" presStyleIdx="1" presStyleCnt="2">
        <dgm:presLayoutVars>
          <dgm:chPref val="3"/>
        </dgm:presLayoutVars>
      </dgm:prSet>
      <dgm:spPr/>
    </dgm:pt>
    <dgm:pt modelId="{3E0D1365-D1FA-47F8-ADF2-210CE8AE47B5}" type="pres">
      <dgm:prSet presAssocID="{A8DF57EF-94D7-49EB-8213-650965C3E9AC}" presName="hierChild2" presStyleCnt="0"/>
      <dgm:spPr/>
    </dgm:pt>
  </dgm:ptLst>
  <dgm:cxnLst>
    <dgm:cxn modelId="{48A6EC00-6786-4810-BF7C-5CEB203EFF65}" type="presOf" srcId="{88C82440-C118-47F7-A037-28A77986AC7C}" destId="{EAA9DE98-589A-4ADB-B9E9-90B4B47236EA}" srcOrd="0" destOrd="0" presId="urn:microsoft.com/office/officeart/2005/8/layout/hierarchy1"/>
    <dgm:cxn modelId="{7ED71D42-4C5D-40C9-94AF-9097ED32E594}" type="presOf" srcId="{A8DF57EF-94D7-49EB-8213-650965C3E9AC}" destId="{7E7B9BD3-22B7-433B-B317-6A644F32E44A}" srcOrd="0" destOrd="0" presId="urn:microsoft.com/office/officeart/2005/8/layout/hierarchy1"/>
    <dgm:cxn modelId="{08141045-A8F4-4EF7-9619-F7557CAEE14B}" srcId="{04FA8890-00B5-42B1-8EEE-EB6EC6CEF624}" destId="{A8DF57EF-94D7-49EB-8213-650965C3E9AC}" srcOrd="1" destOrd="0" parTransId="{9EAA0D72-ED7B-4889-B9BB-AB6788BE3871}" sibTransId="{7B7C1992-FC11-4B86-9193-6C8A5D6B10BC}"/>
    <dgm:cxn modelId="{48791753-97AB-4C07-97E5-BB0C3188DFF5}" type="presOf" srcId="{04FA8890-00B5-42B1-8EEE-EB6EC6CEF624}" destId="{21A45497-ABC9-4DC3-9F0A-9F1D62B33B84}" srcOrd="0" destOrd="0" presId="urn:microsoft.com/office/officeart/2005/8/layout/hierarchy1"/>
    <dgm:cxn modelId="{275C3CEA-53A8-4196-B846-97C5A8A1CD51}" srcId="{04FA8890-00B5-42B1-8EEE-EB6EC6CEF624}" destId="{88C82440-C118-47F7-A037-28A77986AC7C}" srcOrd="0" destOrd="0" parTransId="{894105C0-5F5A-44B0-AA3F-ACF456EFBD18}" sibTransId="{FD035451-229B-4263-B2BE-D934C9ACFC79}"/>
    <dgm:cxn modelId="{DF0957B0-728A-42AC-8E6B-005D41EDFB14}" type="presParOf" srcId="{21A45497-ABC9-4DC3-9F0A-9F1D62B33B84}" destId="{EB12E6E2-18A6-4D99-84FE-B42E9E5359B2}" srcOrd="0" destOrd="0" presId="urn:microsoft.com/office/officeart/2005/8/layout/hierarchy1"/>
    <dgm:cxn modelId="{5BC994E8-E3FC-4736-8FE4-3639B4B32F85}" type="presParOf" srcId="{EB12E6E2-18A6-4D99-84FE-B42E9E5359B2}" destId="{28E4398B-C0B7-46C1-BEC2-9ADB4376525D}" srcOrd="0" destOrd="0" presId="urn:microsoft.com/office/officeart/2005/8/layout/hierarchy1"/>
    <dgm:cxn modelId="{1C7C9B5D-ADE7-4494-8E04-3A82B764E022}" type="presParOf" srcId="{28E4398B-C0B7-46C1-BEC2-9ADB4376525D}" destId="{D915F587-E6B0-4F89-ACD0-967B2A367CD8}" srcOrd="0" destOrd="0" presId="urn:microsoft.com/office/officeart/2005/8/layout/hierarchy1"/>
    <dgm:cxn modelId="{86A148EC-7886-421C-B04B-AAF19013D966}" type="presParOf" srcId="{28E4398B-C0B7-46C1-BEC2-9ADB4376525D}" destId="{EAA9DE98-589A-4ADB-B9E9-90B4B47236EA}" srcOrd="1" destOrd="0" presId="urn:microsoft.com/office/officeart/2005/8/layout/hierarchy1"/>
    <dgm:cxn modelId="{0328FAEF-5472-40F4-8689-3AAE9C5D8639}" type="presParOf" srcId="{EB12E6E2-18A6-4D99-84FE-B42E9E5359B2}" destId="{95857FDF-2318-4E4C-9840-36C1089F411C}" srcOrd="1" destOrd="0" presId="urn:microsoft.com/office/officeart/2005/8/layout/hierarchy1"/>
    <dgm:cxn modelId="{A7E93A84-A701-410D-84A2-2C4A4F4FCE6C}" type="presParOf" srcId="{21A45497-ABC9-4DC3-9F0A-9F1D62B33B84}" destId="{C84FD1DC-A292-4EBD-AA4F-B99721A58283}" srcOrd="1" destOrd="0" presId="urn:microsoft.com/office/officeart/2005/8/layout/hierarchy1"/>
    <dgm:cxn modelId="{C01AEE28-3D26-41DD-85FB-42949247A985}" type="presParOf" srcId="{C84FD1DC-A292-4EBD-AA4F-B99721A58283}" destId="{D3EA0BD7-AF45-4348-B63B-437A70B3F7F7}" srcOrd="0" destOrd="0" presId="urn:microsoft.com/office/officeart/2005/8/layout/hierarchy1"/>
    <dgm:cxn modelId="{BE920C67-BCEC-4824-B971-0614FB41CAD5}" type="presParOf" srcId="{D3EA0BD7-AF45-4348-B63B-437A70B3F7F7}" destId="{86304EEE-7454-43ED-8C7A-3FBD2EE495C9}" srcOrd="0" destOrd="0" presId="urn:microsoft.com/office/officeart/2005/8/layout/hierarchy1"/>
    <dgm:cxn modelId="{9926879C-8B10-480F-A6C6-D1630A3AB810}" type="presParOf" srcId="{D3EA0BD7-AF45-4348-B63B-437A70B3F7F7}" destId="{7E7B9BD3-22B7-433B-B317-6A644F32E44A}" srcOrd="1" destOrd="0" presId="urn:microsoft.com/office/officeart/2005/8/layout/hierarchy1"/>
    <dgm:cxn modelId="{205584D1-DBAC-4811-BA2D-3EEEC9A142E8}" type="presParOf" srcId="{C84FD1DC-A292-4EBD-AA4F-B99721A58283}" destId="{3E0D1365-D1FA-47F8-ADF2-210CE8AE4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7CFA04-4355-4A37-AC42-20078716EC9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7683B7-9790-44A0-9C3E-CADF68C76FE0}">
      <dgm:prSet/>
      <dgm:spPr/>
      <dgm:t>
        <a:bodyPr/>
        <a:lstStyle/>
        <a:p>
          <a:r>
            <a:rPr lang="en-US" b="1"/>
            <a:t>BETTER ACCURACY,F1-SCORE,RECALL SCORE AAND ROC-AUC-SCORE THAN ALL OTHER MODELS</a:t>
          </a:r>
          <a:endParaRPr lang="en-US"/>
        </a:p>
      </dgm:t>
    </dgm:pt>
    <dgm:pt modelId="{9F03A5D7-05D0-49C2-8342-9DF462B5D8B8}" type="parTrans" cxnId="{3BA2D225-E2F4-428E-81A9-5676063F2E3D}">
      <dgm:prSet/>
      <dgm:spPr/>
      <dgm:t>
        <a:bodyPr/>
        <a:lstStyle/>
        <a:p>
          <a:endParaRPr lang="en-US"/>
        </a:p>
      </dgm:t>
    </dgm:pt>
    <dgm:pt modelId="{910D43F4-34F1-44F8-999C-0DE254EEA1E1}" type="sibTrans" cxnId="{3BA2D225-E2F4-428E-81A9-5676063F2E3D}">
      <dgm:prSet/>
      <dgm:spPr/>
      <dgm:t>
        <a:bodyPr/>
        <a:lstStyle/>
        <a:p>
          <a:endParaRPr lang="en-US"/>
        </a:p>
      </dgm:t>
    </dgm:pt>
    <dgm:pt modelId="{853F5E93-210D-44FD-A192-0101721EC271}">
      <dgm:prSet/>
      <dgm:spPr/>
      <dgm:t>
        <a:bodyPr/>
        <a:lstStyle/>
        <a:p>
          <a:r>
            <a:rPr lang="en-US" b="1"/>
            <a:t>SIMPLE MODEL AND EASY TO INTRPRET</a:t>
          </a:r>
          <a:endParaRPr lang="en-US"/>
        </a:p>
      </dgm:t>
    </dgm:pt>
    <dgm:pt modelId="{55FBE73A-18E8-408C-BC1A-F4BE224A3B8A}" type="parTrans" cxnId="{32BE9327-5424-44F4-B070-C9170209424B}">
      <dgm:prSet/>
      <dgm:spPr/>
      <dgm:t>
        <a:bodyPr/>
        <a:lstStyle/>
        <a:p>
          <a:endParaRPr lang="en-US"/>
        </a:p>
      </dgm:t>
    </dgm:pt>
    <dgm:pt modelId="{0C43709F-F1A2-4EE7-AAA5-6EA08B345FE7}" type="sibTrans" cxnId="{32BE9327-5424-44F4-B070-C9170209424B}">
      <dgm:prSet/>
      <dgm:spPr/>
      <dgm:t>
        <a:bodyPr/>
        <a:lstStyle/>
        <a:p>
          <a:endParaRPr lang="en-US"/>
        </a:p>
      </dgm:t>
    </dgm:pt>
    <dgm:pt modelId="{1489DE75-4704-47A7-B81D-CBEA8B231BE4}">
      <dgm:prSet/>
      <dgm:spPr/>
      <dgm:t>
        <a:bodyPr/>
        <a:lstStyle/>
        <a:p>
          <a:r>
            <a:rPr lang="en-US" b="1"/>
            <a:t>QUICK CALCULATION TIME</a:t>
          </a:r>
          <a:endParaRPr lang="en-US"/>
        </a:p>
      </dgm:t>
    </dgm:pt>
    <dgm:pt modelId="{A54DA159-9534-41D9-B66F-A356B19C3B3C}" type="parTrans" cxnId="{FEE38082-1C0B-4323-A0C8-C1C3C7939461}">
      <dgm:prSet/>
      <dgm:spPr/>
      <dgm:t>
        <a:bodyPr/>
        <a:lstStyle/>
        <a:p>
          <a:endParaRPr lang="en-US"/>
        </a:p>
      </dgm:t>
    </dgm:pt>
    <dgm:pt modelId="{50852B2D-4FFB-43EB-9EE6-695CB0D42866}" type="sibTrans" cxnId="{FEE38082-1C0B-4323-A0C8-C1C3C7939461}">
      <dgm:prSet/>
      <dgm:spPr/>
      <dgm:t>
        <a:bodyPr/>
        <a:lstStyle/>
        <a:p>
          <a:endParaRPr lang="en-US"/>
        </a:p>
      </dgm:t>
    </dgm:pt>
    <dgm:pt modelId="{2A239D51-0E10-43AB-BDAB-EB1124A1689A}">
      <dgm:prSet/>
      <dgm:spPr/>
      <dgm:t>
        <a:bodyPr/>
        <a:lstStyle/>
        <a:p>
          <a:r>
            <a:rPr lang="en-US" b="1"/>
            <a:t>RANDOM FOREST CLASSIFIER HAS SLOW TRAINING TIME SO KNN CLASSIFIER IS PREFERABLE IN THIS SCENARIO</a:t>
          </a:r>
          <a:endParaRPr lang="en-US"/>
        </a:p>
      </dgm:t>
    </dgm:pt>
    <dgm:pt modelId="{5C4AE1D8-0B25-496E-BCED-DE13017E3407}" type="parTrans" cxnId="{4BB4C8A2-B16A-4C15-A71F-99D254E81425}">
      <dgm:prSet/>
      <dgm:spPr/>
      <dgm:t>
        <a:bodyPr/>
        <a:lstStyle/>
        <a:p>
          <a:endParaRPr lang="en-US"/>
        </a:p>
      </dgm:t>
    </dgm:pt>
    <dgm:pt modelId="{6CEB2417-DB4F-4744-BD10-2FFE86ACFE07}" type="sibTrans" cxnId="{4BB4C8A2-B16A-4C15-A71F-99D254E81425}">
      <dgm:prSet/>
      <dgm:spPr/>
      <dgm:t>
        <a:bodyPr/>
        <a:lstStyle/>
        <a:p>
          <a:endParaRPr lang="en-US"/>
        </a:p>
      </dgm:t>
    </dgm:pt>
    <dgm:pt modelId="{928E44FC-79A2-4D1B-B00E-9B6BB66A409D}" type="pres">
      <dgm:prSet presAssocID="{347CFA04-4355-4A37-AC42-20078716EC9B}" presName="linear" presStyleCnt="0">
        <dgm:presLayoutVars>
          <dgm:animLvl val="lvl"/>
          <dgm:resizeHandles val="exact"/>
        </dgm:presLayoutVars>
      </dgm:prSet>
      <dgm:spPr/>
    </dgm:pt>
    <dgm:pt modelId="{748A3FBF-E3A3-4391-9611-F8F0A0895126}" type="pres">
      <dgm:prSet presAssocID="{0C7683B7-9790-44A0-9C3E-CADF68C76FE0}" presName="parentText" presStyleLbl="node1" presStyleIdx="0" presStyleCnt="4">
        <dgm:presLayoutVars>
          <dgm:chMax val="0"/>
          <dgm:bulletEnabled val="1"/>
        </dgm:presLayoutVars>
      </dgm:prSet>
      <dgm:spPr/>
    </dgm:pt>
    <dgm:pt modelId="{39022224-A102-4726-B577-32E5C5C0CEAA}" type="pres">
      <dgm:prSet presAssocID="{910D43F4-34F1-44F8-999C-0DE254EEA1E1}" presName="spacer" presStyleCnt="0"/>
      <dgm:spPr/>
    </dgm:pt>
    <dgm:pt modelId="{F9A0D3BD-753A-4C8F-B0F5-4801DD5ADB06}" type="pres">
      <dgm:prSet presAssocID="{853F5E93-210D-44FD-A192-0101721EC271}" presName="parentText" presStyleLbl="node1" presStyleIdx="1" presStyleCnt="4">
        <dgm:presLayoutVars>
          <dgm:chMax val="0"/>
          <dgm:bulletEnabled val="1"/>
        </dgm:presLayoutVars>
      </dgm:prSet>
      <dgm:spPr/>
    </dgm:pt>
    <dgm:pt modelId="{54CFA4F8-6492-4767-861F-9CDF78FE7923}" type="pres">
      <dgm:prSet presAssocID="{0C43709F-F1A2-4EE7-AAA5-6EA08B345FE7}" presName="spacer" presStyleCnt="0"/>
      <dgm:spPr/>
    </dgm:pt>
    <dgm:pt modelId="{E3281293-2A81-4AEE-B906-84E6F0AE3CB1}" type="pres">
      <dgm:prSet presAssocID="{1489DE75-4704-47A7-B81D-CBEA8B231BE4}" presName="parentText" presStyleLbl="node1" presStyleIdx="2" presStyleCnt="4">
        <dgm:presLayoutVars>
          <dgm:chMax val="0"/>
          <dgm:bulletEnabled val="1"/>
        </dgm:presLayoutVars>
      </dgm:prSet>
      <dgm:spPr/>
    </dgm:pt>
    <dgm:pt modelId="{27B1E8CE-1B0F-46BE-B0D6-5903D4A714A6}" type="pres">
      <dgm:prSet presAssocID="{50852B2D-4FFB-43EB-9EE6-695CB0D42866}" presName="spacer" presStyleCnt="0"/>
      <dgm:spPr/>
    </dgm:pt>
    <dgm:pt modelId="{39C14496-831F-48FE-8151-ADC0D358AF95}" type="pres">
      <dgm:prSet presAssocID="{2A239D51-0E10-43AB-BDAB-EB1124A1689A}" presName="parentText" presStyleLbl="node1" presStyleIdx="3" presStyleCnt="4">
        <dgm:presLayoutVars>
          <dgm:chMax val="0"/>
          <dgm:bulletEnabled val="1"/>
        </dgm:presLayoutVars>
      </dgm:prSet>
      <dgm:spPr/>
    </dgm:pt>
  </dgm:ptLst>
  <dgm:cxnLst>
    <dgm:cxn modelId="{5B06FF0E-91D4-42DB-8C78-C930BEC9E8BC}" type="presOf" srcId="{853F5E93-210D-44FD-A192-0101721EC271}" destId="{F9A0D3BD-753A-4C8F-B0F5-4801DD5ADB06}" srcOrd="0" destOrd="0" presId="urn:microsoft.com/office/officeart/2005/8/layout/vList2"/>
    <dgm:cxn modelId="{81604310-9264-4688-91A3-EF102BE99656}" type="presOf" srcId="{2A239D51-0E10-43AB-BDAB-EB1124A1689A}" destId="{39C14496-831F-48FE-8151-ADC0D358AF95}" srcOrd="0" destOrd="0" presId="urn:microsoft.com/office/officeart/2005/8/layout/vList2"/>
    <dgm:cxn modelId="{3BA2D225-E2F4-428E-81A9-5676063F2E3D}" srcId="{347CFA04-4355-4A37-AC42-20078716EC9B}" destId="{0C7683B7-9790-44A0-9C3E-CADF68C76FE0}" srcOrd="0" destOrd="0" parTransId="{9F03A5D7-05D0-49C2-8342-9DF462B5D8B8}" sibTransId="{910D43F4-34F1-44F8-999C-0DE254EEA1E1}"/>
    <dgm:cxn modelId="{32BE9327-5424-44F4-B070-C9170209424B}" srcId="{347CFA04-4355-4A37-AC42-20078716EC9B}" destId="{853F5E93-210D-44FD-A192-0101721EC271}" srcOrd="1" destOrd="0" parTransId="{55FBE73A-18E8-408C-BC1A-F4BE224A3B8A}" sibTransId="{0C43709F-F1A2-4EE7-AAA5-6EA08B345FE7}"/>
    <dgm:cxn modelId="{8EF61E7B-3109-4111-B5A9-20C1C1DEA6C4}" type="presOf" srcId="{347CFA04-4355-4A37-AC42-20078716EC9B}" destId="{928E44FC-79A2-4D1B-B00E-9B6BB66A409D}" srcOrd="0" destOrd="0" presId="urn:microsoft.com/office/officeart/2005/8/layout/vList2"/>
    <dgm:cxn modelId="{FEE38082-1C0B-4323-A0C8-C1C3C7939461}" srcId="{347CFA04-4355-4A37-AC42-20078716EC9B}" destId="{1489DE75-4704-47A7-B81D-CBEA8B231BE4}" srcOrd="2" destOrd="0" parTransId="{A54DA159-9534-41D9-B66F-A356B19C3B3C}" sibTransId="{50852B2D-4FFB-43EB-9EE6-695CB0D42866}"/>
    <dgm:cxn modelId="{4BB4C8A2-B16A-4C15-A71F-99D254E81425}" srcId="{347CFA04-4355-4A37-AC42-20078716EC9B}" destId="{2A239D51-0E10-43AB-BDAB-EB1124A1689A}" srcOrd="3" destOrd="0" parTransId="{5C4AE1D8-0B25-496E-BCED-DE13017E3407}" sibTransId="{6CEB2417-DB4F-4744-BD10-2FFE86ACFE07}"/>
    <dgm:cxn modelId="{926CC6C7-5E41-4FC4-BDB4-9DE107841A9C}" type="presOf" srcId="{0C7683B7-9790-44A0-9C3E-CADF68C76FE0}" destId="{748A3FBF-E3A3-4391-9611-F8F0A0895126}" srcOrd="0" destOrd="0" presId="urn:microsoft.com/office/officeart/2005/8/layout/vList2"/>
    <dgm:cxn modelId="{C6348EDA-1F50-458B-B6B9-736DEC248211}" type="presOf" srcId="{1489DE75-4704-47A7-B81D-CBEA8B231BE4}" destId="{E3281293-2A81-4AEE-B906-84E6F0AE3CB1}" srcOrd="0" destOrd="0" presId="urn:microsoft.com/office/officeart/2005/8/layout/vList2"/>
    <dgm:cxn modelId="{63C34A37-D81F-40AE-9B07-B2BD95BCF5BA}" type="presParOf" srcId="{928E44FC-79A2-4D1B-B00E-9B6BB66A409D}" destId="{748A3FBF-E3A3-4391-9611-F8F0A0895126}" srcOrd="0" destOrd="0" presId="urn:microsoft.com/office/officeart/2005/8/layout/vList2"/>
    <dgm:cxn modelId="{E7E4CB16-2079-420F-BBA3-2CD2EBA89117}" type="presParOf" srcId="{928E44FC-79A2-4D1B-B00E-9B6BB66A409D}" destId="{39022224-A102-4726-B577-32E5C5C0CEAA}" srcOrd="1" destOrd="0" presId="urn:microsoft.com/office/officeart/2005/8/layout/vList2"/>
    <dgm:cxn modelId="{00428A93-8FD0-4A1C-A44E-D81824154932}" type="presParOf" srcId="{928E44FC-79A2-4D1B-B00E-9B6BB66A409D}" destId="{F9A0D3BD-753A-4C8F-B0F5-4801DD5ADB06}" srcOrd="2" destOrd="0" presId="urn:microsoft.com/office/officeart/2005/8/layout/vList2"/>
    <dgm:cxn modelId="{FBD06128-D054-46F9-B238-135D42D661CF}" type="presParOf" srcId="{928E44FC-79A2-4D1B-B00E-9B6BB66A409D}" destId="{54CFA4F8-6492-4767-861F-9CDF78FE7923}" srcOrd="3" destOrd="0" presId="urn:microsoft.com/office/officeart/2005/8/layout/vList2"/>
    <dgm:cxn modelId="{90C7236B-0015-4DC1-92EB-BEDBDB9525AD}" type="presParOf" srcId="{928E44FC-79A2-4D1B-B00E-9B6BB66A409D}" destId="{E3281293-2A81-4AEE-B906-84E6F0AE3CB1}" srcOrd="4" destOrd="0" presId="urn:microsoft.com/office/officeart/2005/8/layout/vList2"/>
    <dgm:cxn modelId="{E4DAB0D6-FD2E-4997-BFCD-E5902D3A822A}" type="presParOf" srcId="{928E44FC-79A2-4D1B-B00E-9B6BB66A409D}" destId="{27B1E8CE-1B0F-46BE-B0D6-5903D4A714A6}" srcOrd="5" destOrd="0" presId="urn:microsoft.com/office/officeart/2005/8/layout/vList2"/>
    <dgm:cxn modelId="{F14F392E-D274-40AC-AAF1-D8EB2AE7255E}" type="presParOf" srcId="{928E44FC-79A2-4D1B-B00E-9B6BB66A409D}" destId="{39C14496-831F-48FE-8151-ADC0D358AF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6D8E265-43DC-4D19-B08A-017CE0CF26A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7D08554-AF5A-4900-9DF5-FD07812596DE}">
      <dgm:prSet/>
      <dgm:spPr/>
      <dgm:t>
        <a:bodyPr/>
        <a:lstStyle/>
        <a:p>
          <a:r>
            <a:rPr lang="en-US"/>
            <a:t>THROUGH DIFFERENT CLASSIFICATION MODELS WE CAN PREDICT THE GRADES OF HOUSES</a:t>
          </a:r>
        </a:p>
      </dgm:t>
    </dgm:pt>
    <dgm:pt modelId="{BCEDD6A4-ED68-474C-98BE-AB12F60654FC}" type="parTrans" cxnId="{1A255B5C-62E9-44DD-85A6-757DFAC06062}">
      <dgm:prSet/>
      <dgm:spPr/>
      <dgm:t>
        <a:bodyPr/>
        <a:lstStyle/>
        <a:p>
          <a:endParaRPr lang="en-US"/>
        </a:p>
      </dgm:t>
    </dgm:pt>
    <dgm:pt modelId="{0DD781C3-BE4C-40B3-8A7E-1C3F0E6AEB57}" type="sibTrans" cxnId="{1A255B5C-62E9-44DD-85A6-757DFAC06062}">
      <dgm:prSet/>
      <dgm:spPr/>
      <dgm:t>
        <a:bodyPr/>
        <a:lstStyle/>
        <a:p>
          <a:endParaRPr lang="en-US"/>
        </a:p>
      </dgm:t>
    </dgm:pt>
    <dgm:pt modelId="{189DC9C3-2B09-440E-BF9D-344DED9EDE34}">
      <dgm:prSet/>
      <dgm:spPr/>
      <dgm:t>
        <a:bodyPr/>
        <a:lstStyle/>
        <a:p>
          <a:r>
            <a:rPr lang="en-US"/>
            <a:t>WE CAN CHECK WHICH HOUSES HAVE  GOOD GRADES AND WHICH HOUSES HAVE BAD GRADES</a:t>
          </a:r>
        </a:p>
      </dgm:t>
    </dgm:pt>
    <dgm:pt modelId="{D879C659-88A8-41D4-92E2-523559DEA445}" type="parTrans" cxnId="{E659216D-07D5-4A52-B274-8886D4FA769D}">
      <dgm:prSet/>
      <dgm:spPr/>
      <dgm:t>
        <a:bodyPr/>
        <a:lstStyle/>
        <a:p>
          <a:endParaRPr lang="en-US"/>
        </a:p>
      </dgm:t>
    </dgm:pt>
    <dgm:pt modelId="{7B9491F4-9922-4295-8054-5075DB2D72EE}" type="sibTrans" cxnId="{E659216D-07D5-4A52-B274-8886D4FA769D}">
      <dgm:prSet/>
      <dgm:spPr/>
      <dgm:t>
        <a:bodyPr/>
        <a:lstStyle/>
        <a:p>
          <a:endParaRPr lang="en-US"/>
        </a:p>
      </dgm:t>
    </dgm:pt>
    <dgm:pt modelId="{C631DCB6-0F06-48D0-98B6-76E783EEE78B}">
      <dgm:prSet/>
      <dgm:spPr/>
      <dgm:t>
        <a:bodyPr/>
        <a:lstStyle/>
        <a:p>
          <a:r>
            <a:rPr lang="en-US"/>
            <a:t>THIS CAN HELP BOTH THE CLIENT AND THE HOUSE OWNER</a:t>
          </a:r>
        </a:p>
      </dgm:t>
    </dgm:pt>
    <dgm:pt modelId="{BDA19908-2809-4EFC-9E3E-F1CB0EB3D342}" type="parTrans" cxnId="{F9A7636A-9DE7-45D2-9C3D-E3623279128C}">
      <dgm:prSet/>
      <dgm:spPr/>
      <dgm:t>
        <a:bodyPr/>
        <a:lstStyle/>
        <a:p>
          <a:endParaRPr lang="en-US"/>
        </a:p>
      </dgm:t>
    </dgm:pt>
    <dgm:pt modelId="{991CC6D0-C396-42DF-97B3-FBD8D17CE895}" type="sibTrans" cxnId="{F9A7636A-9DE7-45D2-9C3D-E3623279128C}">
      <dgm:prSet/>
      <dgm:spPr/>
      <dgm:t>
        <a:bodyPr/>
        <a:lstStyle/>
        <a:p>
          <a:endParaRPr lang="en-US"/>
        </a:p>
      </dgm:t>
    </dgm:pt>
    <dgm:pt modelId="{1914B047-CDFF-46D7-88C3-8C0F086317B4}" type="pres">
      <dgm:prSet presAssocID="{B6D8E265-43DC-4D19-B08A-017CE0CF26A9}" presName="linear" presStyleCnt="0">
        <dgm:presLayoutVars>
          <dgm:animLvl val="lvl"/>
          <dgm:resizeHandles val="exact"/>
        </dgm:presLayoutVars>
      </dgm:prSet>
      <dgm:spPr/>
    </dgm:pt>
    <dgm:pt modelId="{359E3FD8-BD15-4F26-B364-AE48BB7C6A44}" type="pres">
      <dgm:prSet presAssocID="{D7D08554-AF5A-4900-9DF5-FD07812596DE}" presName="parentText" presStyleLbl="node1" presStyleIdx="0" presStyleCnt="3">
        <dgm:presLayoutVars>
          <dgm:chMax val="0"/>
          <dgm:bulletEnabled val="1"/>
        </dgm:presLayoutVars>
      </dgm:prSet>
      <dgm:spPr/>
    </dgm:pt>
    <dgm:pt modelId="{95CBD571-601C-4937-9A5D-BC7E91296315}" type="pres">
      <dgm:prSet presAssocID="{0DD781C3-BE4C-40B3-8A7E-1C3F0E6AEB57}" presName="spacer" presStyleCnt="0"/>
      <dgm:spPr/>
    </dgm:pt>
    <dgm:pt modelId="{21E2EEFA-A66F-4D4F-8E10-544B1CC3C078}" type="pres">
      <dgm:prSet presAssocID="{189DC9C3-2B09-440E-BF9D-344DED9EDE34}" presName="parentText" presStyleLbl="node1" presStyleIdx="1" presStyleCnt="3">
        <dgm:presLayoutVars>
          <dgm:chMax val="0"/>
          <dgm:bulletEnabled val="1"/>
        </dgm:presLayoutVars>
      </dgm:prSet>
      <dgm:spPr/>
    </dgm:pt>
    <dgm:pt modelId="{B3D3213B-890B-4990-9919-0AD74CC25D3F}" type="pres">
      <dgm:prSet presAssocID="{7B9491F4-9922-4295-8054-5075DB2D72EE}" presName="spacer" presStyleCnt="0"/>
      <dgm:spPr/>
    </dgm:pt>
    <dgm:pt modelId="{6960E9B2-0FD4-40A1-8F7D-D12791DCC58D}" type="pres">
      <dgm:prSet presAssocID="{C631DCB6-0F06-48D0-98B6-76E783EEE78B}" presName="parentText" presStyleLbl="node1" presStyleIdx="2" presStyleCnt="3">
        <dgm:presLayoutVars>
          <dgm:chMax val="0"/>
          <dgm:bulletEnabled val="1"/>
        </dgm:presLayoutVars>
      </dgm:prSet>
      <dgm:spPr/>
    </dgm:pt>
  </dgm:ptLst>
  <dgm:cxnLst>
    <dgm:cxn modelId="{1A255B5C-62E9-44DD-85A6-757DFAC06062}" srcId="{B6D8E265-43DC-4D19-B08A-017CE0CF26A9}" destId="{D7D08554-AF5A-4900-9DF5-FD07812596DE}" srcOrd="0" destOrd="0" parTransId="{BCEDD6A4-ED68-474C-98BE-AB12F60654FC}" sibTransId="{0DD781C3-BE4C-40B3-8A7E-1C3F0E6AEB57}"/>
    <dgm:cxn modelId="{56AB325E-AC89-40F2-B0F3-2A0C4FA87FF9}" type="presOf" srcId="{189DC9C3-2B09-440E-BF9D-344DED9EDE34}" destId="{21E2EEFA-A66F-4D4F-8E10-544B1CC3C078}" srcOrd="0" destOrd="0" presId="urn:microsoft.com/office/officeart/2005/8/layout/vList2"/>
    <dgm:cxn modelId="{42735463-BB6E-4F80-B3DF-C21FA7A1A1FB}" type="presOf" srcId="{C631DCB6-0F06-48D0-98B6-76E783EEE78B}" destId="{6960E9B2-0FD4-40A1-8F7D-D12791DCC58D}" srcOrd="0" destOrd="0" presId="urn:microsoft.com/office/officeart/2005/8/layout/vList2"/>
    <dgm:cxn modelId="{F9A7636A-9DE7-45D2-9C3D-E3623279128C}" srcId="{B6D8E265-43DC-4D19-B08A-017CE0CF26A9}" destId="{C631DCB6-0F06-48D0-98B6-76E783EEE78B}" srcOrd="2" destOrd="0" parTransId="{BDA19908-2809-4EFC-9E3E-F1CB0EB3D342}" sibTransId="{991CC6D0-C396-42DF-97B3-FBD8D17CE895}"/>
    <dgm:cxn modelId="{11F8FC6A-F1B7-4FE1-8944-E245A4367705}" type="presOf" srcId="{B6D8E265-43DC-4D19-B08A-017CE0CF26A9}" destId="{1914B047-CDFF-46D7-88C3-8C0F086317B4}" srcOrd="0" destOrd="0" presId="urn:microsoft.com/office/officeart/2005/8/layout/vList2"/>
    <dgm:cxn modelId="{E659216D-07D5-4A52-B274-8886D4FA769D}" srcId="{B6D8E265-43DC-4D19-B08A-017CE0CF26A9}" destId="{189DC9C3-2B09-440E-BF9D-344DED9EDE34}" srcOrd="1" destOrd="0" parTransId="{D879C659-88A8-41D4-92E2-523559DEA445}" sibTransId="{7B9491F4-9922-4295-8054-5075DB2D72EE}"/>
    <dgm:cxn modelId="{08B58A56-6A8B-4D32-ACD1-FA2E36C35EF3}" type="presOf" srcId="{D7D08554-AF5A-4900-9DF5-FD07812596DE}" destId="{359E3FD8-BD15-4F26-B364-AE48BB7C6A44}" srcOrd="0" destOrd="0" presId="urn:microsoft.com/office/officeart/2005/8/layout/vList2"/>
    <dgm:cxn modelId="{0DD5C32A-1A15-4783-9DC7-6C89C2C47BED}" type="presParOf" srcId="{1914B047-CDFF-46D7-88C3-8C0F086317B4}" destId="{359E3FD8-BD15-4F26-B364-AE48BB7C6A44}" srcOrd="0" destOrd="0" presId="urn:microsoft.com/office/officeart/2005/8/layout/vList2"/>
    <dgm:cxn modelId="{AFB17B04-E55D-431C-BDDA-2E318644702F}" type="presParOf" srcId="{1914B047-CDFF-46D7-88C3-8C0F086317B4}" destId="{95CBD571-601C-4937-9A5D-BC7E91296315}" srcOrd="1" destOrd="0" presId="urn:microsoft.com/office/officeart/2005/8/layout/vList2"/>
    <dgm:cxn modelId="{E102BC34-80EA-44D2-A8E9-A09414080AA9}" type="presParOf" srcId="{1914B047-CDFF-46D7-88C3-8C0F086317B4}" destId="{21E2EEFA-A66F-4D4F-8E10-544B1CC3C078}" srcOrd="2" destOrd="0" presId="urn:microsoft.com/office/officeart/2005/8/layout/vList2"/>
    <dgm:cxn modelId="{5F415727-ECA8-406E-AB36-BB48BAA6BC0F}" type="presParOf" srcId="{1914B047-CDFF-46D7-88C3-8C0F086317B4}" destId="{B3D3213B-890B-4990-9919-0AD74CC25D3F}" srcOrd="3" destOrd="0" presId="urn:microsoft.com/office/officeart/2005/8/layout/vList2"/>
    <dgm:cxn modelId="{90D75534-52EF-4BDC-A8F8-27D793F126E9}" type="presParOf" srcId="{1914B047-CDFF-46D7-88C3-8C0F086317B4}" destId="{6960E9B2-0FD4-40A1-8F7D-D12791DCC58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93806-47DB-494F-B6E8-51C54A7E4445}">
      <dsp:nvSpPr>
        <dsp:cNvPr id="0" name=""/>
        <dsp:cNvSpPr/>
      </dsp:nvSpPr>
      <dsp:spPr>
        <a:xfrm>
          <a:off x="0" y="0"/>
          <a:ext cx="3286125" cy="408097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11250">
            <a:lnSpc>
              <a:spcPct val="90000"/>
            </a:lnSpc>
            <a:spcBef>
              <a:spcPct val="0"/>
            </a:spcBef>
            <a:spcAft>
              <a:spcPct val="35000"/>
            </a:spcAft>
            <a:buNone/>
          </a:pPr>
          <a:r>
            <a:rPr lang="en-US" sz="2500" b="1" kern="1200"/>
            <a:t>Build a predictive model to determine the Grade(A,B,C,D,E) of house</a:t>
          </a:r>
          <a:endParaRPr lang="en-US" sz="2500" kern="1200"/>
        </a:p>
      </dsp:txBody>
      <dsp:txXfrm>
        <a:off x="0" y="1550770"/>
        <a:ext cx="3286125" cy="2448584"/>
      </dsp:txXfrm>
    </dsp:sp>
    <dsp:sp modelId="{A793CCF5-3051-4F6A-ADB0-063B5289D546}">
      <dsp:nvSpPr>
        <dsp:cNvPr id="0" name=""/>
        <dsp:cNvSpPr/>
      </dsp:nvSpPr>
      <dsp:spPr>
        <a:xfrm>
          <a:off x="1030916" y="408097"/>
          <a:ext cx="1224292" cy="122429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51" tIns="12700" rIns="9545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10209" y="587390"/>
        <a:ext cx="865706" cy="865706"/>
      </dsp:txXfrm>
    </dsp:sp>
    <dsp:sp modelId="{ADF48C4F-18FB-4505-983A-B9E6374BC751}">
      <dsp:nvSpPr>
        <dsp:cNvPr id="0" name=""/>
        <dsp:cNvSpPr/>
      </dsp:nvSpPr>
      <dsp:spPr>
        <a:xfrm>
          <a:off x="0" y="408090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84B477-6AC9-48F4-9EA7-187CDF9961E1}">
      <dsp:nvSpPr>
        <dsp:cNvPr id="0" name=""/>
        <dsp:cNvSpPr/>
      </dsp:nvSpPr>
      <dsp:spPr>
        <a:xfrm>
          <a:off x="3614737" y="0"/>
          <a:ext cx="3286125" cy="408097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11250">
            <a:lnSpc>
              <a:spcPct val="90000"/>
            </a:lnSpc>
            <a:spcBef>
              <a:spcPct val="0"/>
            </a:spcBef>
            <a:spcAft>
              <a:spcPct val="35000"/>
            </a:spcAft>
            <a:buNone/>
          </a:pPr>
          <a:r>
            <a:rPr lang="en-US" sz="2500" b="1" kern="1200"/>
            <a:t>Grade represents conditions of the house ranging from A(best)-E(worst)</a:t>
          </a:r>
          <a:endParaRPr lang="en-US" sz="2500" kern="1200"/>
        </a:p>
      </dsp:txBody>
      <dsp:txXfrm>
        <a:off x="3614737" y="1550770"/>
        <a:ext cx="3286125" cy="2448584"/>
      </dsp:txXfrm>
    </dsp:sp>
    <dsp:sp modelId="{7D1C116E-53D4-4D6B-97AD-1C8005902118}">
      <dsp:nvSpPr>
        <dsp:cNvPr id="0" name=""/>
        <dsp:cNvSpPr/>
      </dsp:nvSpPr>
      <dsp:spPr>
        <a:xfrm>
          <a:off x="4645653" y="408097"/>
          <a:ext cx="1224292" cy="122429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51" tIns="12700" rIns="9545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24946" y="587390"/>
        <a:ext cx="865706" cy="865706"/>
      </dsp:txXfrm>
    </dsp:sp>
    <dsp:sp modelId="{67D58EC9-93D5-480A-A57D-2A366669838E}">
      <dsp:nvSpPr>
        <dsp:cNvPr id="0" name=""/>
        <dsp:cNvSpPr/>
      </dsp:nvSpPr>
      <dsp:spPr>
        <a:xfrm>
          <a:off x="3614737" y="4080902"/>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F745E-2F78-48B8-A157-CCD1391C0B2E}">
      <dsp:nvSpPr>
        <dsp:cNvPr id="0" name=""/>
        <dsp:cNvSpPr/>
      </dsp:nvSpPr>
      <dsp:spPr>
        <a:xfrm>
          <a:off x="7229475" y="0"/>
          <a:ext cx="3286125" cy="408097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11250">
            <a:lnSpc>
              <a:spcPct val="90000"/>
            </a:lnSpc>
            <a:spcBef>
              <a:spcPct val="0"/>
            </a:spcBef>
            <a:spcAft>
              <a:spcPct val="35000"/>
            </a:spcAft>
            <a:buNone/>
          </a:pPr>
          <a:r>
            <a:rPr lang="en-US" sz="2500" b="1" kern="1200"/>
            <a:t>Grade can be useful for buyers before buying houses</a:t>
          </a:r>
          <a:endParaRPr lang="en-US" sz="2500" kern="1200"/>
        </a:p>
      </dsp:txBody>
      <dsp:txXfrm>
        <a:off x="7229475" y="1550770"/>
        <a:ext cx="3286125" cy="2448584"/>
      </dsp:txXfrm>
    </dsp:sp>
    <dsp:sp modelId="{48608799-3401-4629-A6A4-80C052B92625}">
      <dsp:nvSpPr>
        <dsp:cNvPr id="0" name=""/>
        <dsp:cNvSpPr/>
      </dsp:nvSpPr>
      <dsp:spPr>
        <a:xfrm>
          <a:off x="8260391" y="408097"/>
          <a:ext cx="1224292" cy="1224292"/>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51" tIns="12700" rIns="9545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39684" y="587390"/>
        <a:ext cx="865706" cy="865706"/>
      </dsp:txXfrm>
    </dsp:sp>
    <dsp:sp modelId="{1402E6D5-9AD7-41E7-B11C-0BD22EC67AB4}">
      <dsp:nvSpPr>
        <dsp:cNvPr id="0" name=""/>
        <dsp:cNvSpPr/>
      </dsp:nvSpPr>
      <dsp:spPr>
        <a:xfrm>
          <a:off x="7229475" y="408090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EBE08-B2D2-4619-B770-359859960596}">
      <dsp:nvSpPr>
        <dsp:cNvPr id="0" name=""/>
        <dsp:cNvSpPr/>
      </dsp:nvSpPr>
      <dsp:spPr>
        <a:xfrm>
          <a:off x="0" y="68247"/>
          <a:ext cx="5753100" cy="17128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alibri Light" panose="020F0302020204030204"/>
            </a:rPr>
            <a:t>Firstly importing the necessary libraries and checking for null values, here as there is no null values in the dataset so no missing value treatent needed</a:t>
          </a:r>
          <a:endParaRPr lang="en-US" sz="2400" kern="1200" dirty="0"/>
        </a:p>
      </dsp:txBody>
      <dsp:txXfrm>
        <a:off x="83616" y="151863"/>
        <a:ext cx="5585868" cy="1545648"/>
      </dsp:txXfrm>
    </dsp:sp>
    <dsp:sp modelId="{D05AD0ED-5636-4D14-8779-B8C2BF39AEAF}">
      <dsp:nvSpPr>
        <dsp:cNvPr id="0" name=""/>
        <dsp:cNvSpPr/>
      </dsp:nvSpPr>
      <dsp:spPr>
        <a:xfrm>
          <a:off x="0" y="1850247"/>
          <a:ext cx="5753100" cy="17128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alibri Light" panose="020F0302020204030204"/>
            </a:rPr>
            <a:t>Converting categorical columns to numerical columns using label encoder and scaling the data using MinMaxScaler</a:t>
          </a:r>
        </a:p>
      </dsp:txBody>
      <dsp:txXfrm>
        <a:off x="83616" y="1933863"/>
        <a:ext cx="5585868" cy="1545648"/>
      </dsp:txXfrm>
    </dsp:sp>
    <dsp:sp modelId="{03B994E4-734C-457B-B4EE-477F76888963}">
      <dsp:nvSpPr>
        <dsp:cNvPr id="0" name=""/>
        <dsp:cNvSpPr/>
      </dsp:nvSpPr>
      <dsp:spPr>
        <a:xfrm>
          <a:off x="0" y="3632247"/>
          <a:ext cx="5753100" cy="17128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alibri Light" panose="020F0302020204030204"/>
            </a:rPr>
            <a:t>After scaling the data checking which columns affect the target columns and how it affects the target column.</a:t>
          </a:r>
        </a:p>
      </dsp:txBody>
      <dsp:txXfrm>
        <a:off x="83616" y="3715863"/>
        <a:ext cx="5585868" cy="1545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6E593-AAC0-41D2-ACFA-33CA81D9AB51}">
      <dsp:nvSpPr>
        <dsp:cNvPr id="0" name=""/>
        <dsp:cNvSpPr/>
      </dsp:nvSpPr>
      <dsp:spPr>
        <a:xfrm>
          <a:off x="0" y="0"/>
          <a:ext cx="9429432" cy="187094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WE HAVE TO FIT ANY TYPE OF A CLASSIFICATION MODEL AS THIS CASE STUDY FALLS UNDER CLASSIFICATION</a:t>
          </a:r>
        </a:p>
      </dsp:txBody>
      <dsp:txXfrm>
        <a:off x="54798" y="54798"/>
        <a:ext cx="7495661" cy="1761352"/>
      </dsp:txXfrm>
    </dsp:sp>
    <dsp:sp modelId="{70611F74-F920-4E18-9910-99682002822F}">
      <dsp:nvSpPr>
        <dsp:cNvPr id="0" name=""/>
        <dsp:cNvSpPr/>
      </dsp:nvSpPr>
      <dsp:spPr>
        <a:xfrm>
          <a:off x="1664017" y="2286715"/>
          <a:ext cx="9429432" cy="187094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Calibri Light" panose="020F0302020204030204"/>
            </a:rPr>
            <a:t>HERE</a:t>
          </a:r>
          <a:r>
            <a:rPr lang="en-US" sz="2900" kern="1200" dirty="0"/>
            <a:t> WE USE CLASSIFICATION </a:t>
          </a:r>
          <a:r>
            <a:rPr lang="en-US" sz="2900" kern="1200" dirty="0">
              <a:latin typeface="Calibri Light" panose="020F0302020204030204"/>
            </a:rPr>
            <a:t>MODEL BECAUSE</a:t>
          </a:r>
          <a:r>
            <a:rPr lang="en-US" sz="2900" kern="1200" dirty="0"/>
            <a:t> IN THIS SCENARIO THE TARGET VARIABLE(GRADE) IS IN DISCRETE FORM</a:t>
          </a:r>
        </a:p>
      </dsp:txBody>
      <dsp:txXfrm>
        <a:off x="1718815" y="2341513"/>
        <a:ext cx="6439702" cy="1761352"/>
      </dsp:txXfrm>
    </dsp:sp>
    <dsp:sp modelId="{6EED93C0-387E-4405-AEE9-777C6559B825}">
      <dsp:nvSpPr>
        <dsp:cNvPr id="0" name=""/>
        <dsp:cNvSpPr/>
      </dsp:nvSpPr>
      <dsp:spPr>
        <a:xfrm>
          <a:off x="8213315" y="1470773"/>
          <a:ext cx="1216116" cy="121611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6941" y="1470773"/>
        <a:ext cx="668864" cy="9151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32E0E-89CD-453D-BC31-4BD5A023F7C8}">
      <dsp:nvSpPr>
        <dsp:cNvPr id="0" name=""/>
        <dsp:cNvSpPr/>
      </dsp:nvSpPr>
      <dsp:spPr>
        <a:xfrm>
          <a:off x="0" y="0"/>
          <a:ext cx="8331708" cy="6720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LOGISTIC REGRESSION</a:t>
          </a:r>
        </a:p>
      </dsp:txBody>
      <dsp:txXfrm>
        <a:off x="19685" y="19685"/>
        <a:ext cx="7527842" cy="632713"/>
      </dsp:txXfrm>
    </dsp:sp>
    <dsp:sp modelId="{8BD6E25F-40D0-4676-9C2C-2C4AD6C76778}">
      <dsp:nvSpPr>
        <dsp:cNvPr id="0" name=""/>
        <dsp:cNvSpPr/>
      </dsp:nvSpPr>
      <dsp:spPr>
        <a:xfrm>
          <a:off x="622173" y="765428"/>
          <a:ext cx="8331708" cy="672083"/>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NAÏVE-BAYES CLASSIFICATION</a:t>
          </a:r>
        </a:p>
      </dsp:txBody>
      <dsp:txXfrm>
        <a:off x="641858" y="785113"/>
        <a:ext cx="7233310" cy="632713"/>
      </dsp:txXfrm>
    </dsp:sp>
    <dsp:sp modelId="{302A1384-A743-4CD9-ACB3-92B07C8B602E}">
      <dsp:nvSpPr>
        <dsp:cNvPr id="0" name=""/>
        <dsp:cNvSpPr/>
      </dsp:nvSpPr>
      <dsp:spPr>
        <a:xfrm>
          <a:off x="1244346" y="1530857"/>
          <a:ext cx="8331708" cy="67208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DECISION TREE CLASSIFICATION</a:t>
          </a:r>
        </a:p>
      </dsp:txBody>
      <dsp:txXfrm>
        <a:off x="1264031" y="1550542"/>
        <a:ext cx="7233310" cy="632713"/>
      </dsp:txXfrm>
    </dsp:sp>
    <dsp:sp modelId="{BF58D35E-3250-4C3D-BF8A-8FA00B3F2065}">
      <dsp:nvSpPr>
        <dsp:cNvPr id="0" name=""/>
        <dsp:cNvSpPr/>
      </dsp:nvSpPr>
      <dsp:spPr>
        <a:xfrm>
          <a:off x="1866518" y="2296286"/>
          <a:ext cx="8331708" cy="672083"/>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KNN CLASSIFICATION</a:t>
          </a:r>
        </a:p>
      </dsp:txBody>
      <dsp:txXfrm>
        <a:off x="1886203" y="2315971"/>
        <a:ext cx="7233310" cy="632713"/>
      </dsp:txXfrm>
    </dsp:sp>
    <dsp:sp modelId="{F7F6106E-B805-48A9-9DFA-A21FE4512A8C}">
      <dsp:nvSpPr>
        <dsp:cNvPr id="0" name=""/>
        <dsp:cNvSpPr/>
      </dsp:nvSpPr>
      <dsp:spPr>
        <a:xfrm>
          <a:off x="2488692" y="3061715"/>
          <a:ext cx="8331708" cy="67208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RANDOM FOREST CLASSIFICATION</a:t>
          </a:r>
        </a:p>
      </dsp:txBody>
      <dsp:txXfrm>
        <a:off x="2508377" y="3081400"/>
        <a:ext cx="7233310" cy="632713"/>
      </dsp:txXfrm>
    </dsp:sp>
    <dsp:sp modelId="{944CDA0C-AB6D-4297-8CD2-DE15004CC3D0}">
      <dsp:nvSpPr>
        <dsp:cNvPr id="0" name=""/>
        <dsp:cNvSpPr/>
      </dsp:nvSpPr>
      <dsp:spPr>
        <a:xfrm>
          <a:off x="7894853" y="490994"/>
          <a:ext cx="436854" cy="43685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93145" y="490994"/>
        <a:ext cx="240270" cy="328733"/>
      </dsp:txXfrm>
    </dsp:sp>
    <dsp:sp modelId="{FD3B9244-D3FF-410E-B2ED-F4B27F0982BD}">
      <dsp:nvSpPr>
        <dsp:cNvPr id="0" name=""/>
        <dsp:cNvSpPr/>
      </dsp:nvSpPr>
      <dsp:spPr>
        <a:xfrm>
          <a:off x="8517026" y="1256423"/>
          <a:ext cx="436854" cy="436854"/>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15318" y="1256423"/>
        <a:ext cx="240270" cy="328733"/>
      </dsp:txXfrm>
    </dsp:sp>
    <dsp:sp modelId="{B207A431-630E-41C5-A431-C99FD162D354}">
      <dsp:nvSpPr>
        <dsp:cNvPr id="0" name=""/>
        <dsp:cNvSpPr/>
      </dsp:nvSpPr>
      <dsp:spPr>
        <a:xfrm>
          <a:off x="9139199" y="2010650"/>
          <a:ext cx="436854" cy="436854"/>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37491" y="2010650"/>
        <a:ext cx="240270" cy="328733"/>
      </dsp:txXfrm>
    </dsp:sp>
    <dsp:sp modelId="{B80B0DC3-60A7-4911-9788-876DCC090C7A}">
      <dsp:nvSpPr>
        <dsp:cNvPr id="0" name=""/>
        <dsp:cNvSpPr/>
      </dsp:nvSpPr>
      <dsp:spPr>
        <a:xfrm>
          <a:off x="9761372" y="2783547"/>
          <a:ext cx="436854" cy="43685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859664" y="2783547"/>
        <a:ext cx="240270" cy="3287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EBE08-B2D2-4619-B770-359859960596}">
      <dsp:nvSpPr>
        <dsp:cNvPr id="0" name=""/>
        <dsp:cNvSpPr/>
      </dsp:nvSpPr>
      <dsp:spPr>
        <a:xfrm>
          <a:off x="0" y="740817"/>
          <a:ext cx="5753100" cy="19269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CROSS VALIDATION IS USED TO MAKE SURE THAT OUR MODEL IS NOT OVERFITTING AND ALSO TO TEST THE PREDICTIVE POWER OF OUR MODEL</a:t>
          </a:r>
        </a:p>
      </dsp:txBody>
      <dsp:txXfrm>
        <a:off x="94068" y="834885"/>
        <a:ext cx="5564964" cy="1738854"/>
      </dsp:txXfrm>
    </dsp:sp>
    <dsp:sp modelId="{73AA45F9-403A-43A7-9272-9474C12F4FC1}">
      <dsp:nvSpPr>
        <dsp:cNvPr id="0" name=""/>
        <dsp:cNvSpPr/>
      </dsp:nvSpPr>
      <dsp:spPr>
        <a:xfrm>
          <a:off x="0" y="2745567"/>
          <a:ext cx="5753100" cy="19269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 THIS ANALYSIS I HAVE USED THREE TYPES OF CROSS VALIDATIONS ,HOLDOUT METHOD,KFOLD METHOD,STRATIFIED KFOLD METHOD</a:t>
          </a:r>
        </a:p>
      </dsp:txBody>
      <dsp:txXfrm>
        <a:off x="94068" y="2839635"/>
        <a:ext cx="5564964" cy="1738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8F451-17A0-4C39-A479-0565CAD97CB8}">
      <dsp:nvSpPr>
        <dsp:cNvPr id="0" name=""/>
        <dsp:cNvSpPr/>
      </dsp:nvSpPr>
      <dsp:spPr>
        <a:xfrm>
          <a:off x="819983" y="2124"/>
          <a:ext cx="2868885" cy="172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ACCURACY SCORE – HOW OFTHN THE MODEL IS  CORRECT</a:t>
          </a:r>
        </a:p>
      </dsp:txBody>
      <dsp:txXfrm>
        <a:off x="819983" y="2124"/>
        <a:ext cx="2868885" cy="1721331"/>
      </dsp:txXfrm>
    </dsp:sp>
    <dsp:sp modelId="{EA3C415C-8460-40AC-AA9C-83B8E6DAC980}">
      <dsp:nvSpPr>
        <dsp:cNvPr id="0" name=""/>
        <dsp:cNvSpPr/>
      </dsp:nvSpPr>
      <dsp:spPr>
        <a:xfrm>
          <a:off x="3975757" y="2124"/>
          <a:ext cx="2868885" cy="172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RECALL SCORE- HOW WELL DOES THE MODEL RECOGNIZE POSITIVE CASES</a:t>
          </a:r>
        </a:p>
      </dsp:txBody>
      <dsp:txXfrm>
        <a:off x="3975757" y="2124"/>
        <a:ext cx="2868885" cy="1721331"/>
      </dsp:txXfrm>
    </dsp:sp>
    <dsp:sp modelId="{313AAFBC-FB53-4C7D-9D3B-B8326727403D}">
      <dsp:nvSpPr>
        <dsp:cNvPr id="0" name=""/>
        <dsp:cNvSpPr/>
      </dsp:nvSpPr>
      <dsp:spPr>
        <a:xfrm>
          <a:off x="7131531" y="2124"/>
          <a:ext cx="2868885" cy="172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PRECISION-HOW EXACT IS THE MODEL(WHAT % OF POSITIVE CASES ARE ACTUALLY POSITIVE)</a:t>
          </a:r>
        </a:p>
      </dsp:txBody>
      <dsp:txXfrm>
        <a:off x="7131531" y="2124"/>
        <a:ext cx="2868885" cy="1721331"/>
      </dsp:txXfrm>
    </dsp:sp>
    <dsp:sp modelId="{A915CFBF-BBE5-446F-8845-2ADC883A5682}">
      <dsp:nvSpPr>
        <dsp:cNvPr id="0" name=""/>
        <dsp:cNvSpPr/>
      </dsp:nvSpPr>
      <dsp:spPr>
        <a:xfrm>
          <a:off x="2397870" y="2010343"/>
          <a:ext cx="2868885" cy="172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F1-SCORE- HOW EXACT IS TE MODEL AND HOW WELL DOES IT RECOGNIZE POSTIVE CASES</a:t>
          </a:r>
        </a:p>
      </dsp:txBody>
      <dsp:txXfrm>
        <a:off x="2397870" y="2010343"/>
        <a:ext cx="2868885" cy="1721331"/>
      </dsp:txXfrm>
    </dsp:sp>
    <dsp:sp modelId="{A1AEE631-5C2E-43C6-B8ED-6C56AEA52960}">
      <dsp:nvSpPr>
        <dsp:cNvPr id="0" name=""/>
        <dsp:cNvSpPr/>
      </dsp:nvSpPr>
      <dsp:spPr>
        <a:xfrm>
          <a:off x="5553644" y="2010343"/>
          <a:ext cx="2868885" cy="172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ROC-AUC-SCORE- IT GIVES AREA UNDER THE CURVE IN ROC-AUC –CURVE WHICH IS A CURVE OF TRUE POSITIV RATE VS FALSE POSITIVE RATE</a:t>
          </a:r>
        </a:p>
      </dsp:txBody>
      <dsp:txXfrm>
        <a:off x="5553644" y="2010343"/>
        <a:ext cx="2868885" cy="17213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5F587-E6B0-4F89-ACD0-967B2A367CD8}">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9DE98-589A-4ADB-B9E9-90B4B47236EA}">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 GOOD CLASSIFICATION MODEL IS ONE WHICH HAS HIGH ACCURACY SCORE,HIGH RECALL SCORE,HIGH PRECISION SCORE,HIGH RECALL SCORE,HIGH ROC-AUC-SCORE,HIGH F1-SCORE</a:t>
          </a:r>
        </a:p>
      </dsp:txBody>
      <dsp:txXfrm>
        <a:off x="608661" y="692298"/>
        <a:ext cx="4508047" cy="2799040"/>
      </dsp:txXfrm>
    </dsp:sp>
    <dsp:sp modelId="{86304EEE-7454-43ED-8C7A-3FBD2EE495C9}">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7B9BD3-22B7-433B-B317-6A644F32E44A}">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 PLOT OF TRUE POSITIVE RATE VS FALSE POSITIVE RATE ALSO KNOWN AS ROC-AUC-CURVE CAN ALSO BE USED TO EVALUATE A CLASSIFICATION MODEL.A GOOD CLASSIFICATION MODEL WILL HAVE ITS CURVE MUCH AWAY FROM THE THRESHOLD LINE </a:t>
          </a:r>
        </a:p>
      </dsp:txBody>
      <dsp:txXfrm>
        <a:off x="6331365" y="692298"/>
        <a:ext cx="4508047" cy="2799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A3FBF-E3A3-4391-9611-F8F0A0895126}">
      <dsp:nvSpPr>
        <dsp:cNvPr id="0" name=""/>
        <dsp:cNvSpPr/>
      </dsp:nvSpPr>
      <dsp:spPr>
        <a:xfrm>
          <a:off x="0" y="9144"/>
          <a:ext cx="6263640" cy="1319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BETTER ACCURACY,F1-SCORE,RECALL SCORE AAND ROC-AUC-SCORE THAN ALL OTHER MODELS</a:t>
          </a:r>
          <a:endParaRPr lang="en-US" sz="2400" kern="1200"/>
        </a:p>
      </dsp:txBody>
      <dsp:txXfrm>
        <a:off x="64425" y="73569"/>
        <a:ext cx="6134790" cy="1190909"/>
      </dsp:txXfrm>
    </dsp:sp>
    <dsp:sp modelId="{F9A0D3BD-753A-4C8F-B0F5-4801DD5ADB06}">
      <dsp:nvSpPr>
        <dsp:cNvPr id="0" name=""/>
        <dsp:cNvSpPr/>
      </dsp:nvSpPr>
      <dsp:spPr>
        <a:xfrm>
          <a:off x="0" y="1398024"/>
          <a:ext cx="6263640" cy="131975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SIMPLE MODEL AND EASY TO INTRPRET</a:t>
          </a:r>
          <a:endParaRPr lang="en-US" sz="2400" kern="1200"/>
        </a:p>
      </dsp:txBody>
      <dsp:txXfrm>
        <a:off x="64425" y="1462449"/>
        <a:ext cx="6134790" cy="1190909"/>
      </dsp:txXfrm>
    </dsp:sp>
    <dsp:sp modelId="{E3281293-2A81-4AEE-B906-84E6F0AE3CB1}">
      <dsp:nvSpPr>
        <dsp:cNvPr id="0" name=""/>
        <dsp:cNvSpPr/>
      </dsp:nvSpPr>
      <dsp:spPr>
        <a:xfrm>
          <a:off x="0" y="2786904"/>
          <a:ext cx="6263640" cy="131975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QUICK CALCULATION TIME</a:t>
          </a:r>
          <a:endParaRPr lang="en-US" sz="2400" kern="1200"/>
        </a:p>
      </dsp:txBody>
      <dsp:txXfrm>
        <a:off x="64425" y="2851329"/>
        <a:ext cx="6134790" cy="1190909"/>
      </dsp:txXfrm>
    </dsp:sp>
    <dsp:sp modelId="{39C14496-831F-48FE-8151-ADC0D358AF95}">
      <dsp:nvSpPr>
        <dsp:cNvPr id="0" name=""/>
        <dsp:cNvSpPr/>
      </dsp:nvSpPr>
      <dsp:spPr>
        <a:xfrm>
          <a:off x="0" y="4175784"/>
          <a:ext cx="6263640" cy="13197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RANDOM FOREST CLASSIFIER HAS SLOW TRAINING TIME SO KNN CLASSIFIER IS PREFERABLE IN THIS SCENARIO</a:t>
          </a:r>
          <a:endParaRPr lang="en-US" sz="2400" kern="1200"/>
        </a:p>
      </dsp:txBody>
      <dsp:txXfrm>
        <a:off x="64425" y="4240209"/>
        <a:ext cx="6134790" cy="11909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E3FD8-BD15-4F26-B364-AE48BB7C6A44}">
      <dsp:nvSpPr>
        <dsp:cNvPr id="0" name=""/>
        <dsp:cNvSpPr/>
      </dsp:nvSpPr>
      <dsp:spPr>
        <a:xfrm>
          <a:off x="0" y="80644"/>
          <a:ext cx="6666833" cy="17046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THROUGH DIFFERENT CLASSIFICATION MODELS WE CAN PREDICT THE GRADES OF HOUSES</a:t>
          </a:r>
        </a:p>
      </dsp:txBody>
      <dsp:txXfrm>
        <a:off x="83216" y="163860"/>
        <a:ext cx="6500401" cy="1538258"/>
      </dsp:txXfrm>
    </dsp:sp>
    <dsp:sp modelId="{21E2EEFA-A66F-4D4F-8E10-544B1CC3C078}">
      <dsp:nvSpPr>
        <dsp:cNvPr id="0" name=""/>
        <dsp:cNvSpPr/>
      </dsp:nvSpPr>
      <dsp:spPr>
        <a:xfrm>
          <a:off x="0" y="1874614"/>
          <a:ext cx="6666833" cy="170469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WE CAN CHECK WHICH HOUSES HAVE  GOOD GRADES AND WHICH HOUSES HAVE BAD GRADES</a:t>
          </a:r>
        </a:p>
      </dsp:txBody>
      <dsp:txXfrm>
        <a:off x="83216" y="1957830"/>
        <a:ext cx="6500401" cy="1538258"/>
      </dsp:txXfrm>
    </dsp:sp>
    <dsp:sp modelId="{6960E9B2-0FD4-40A1-8F7D-D12791DCC58D}">
      <dsp:nvSpPr>
        <dsp:cNvPr id="0" name=""/>
        <dsp:cNvSpPr/>
      </dsp:nvSpPr>
      <dsp:spPr>
        <a:xfrm>
          <a:off x="0" y="3668585"/>
          <a:ext cx="6666833" cy="17046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THIS CAN HELP BOTH THE CLIENT AND THE HOUSE OWNER</a:t>
          </a:r>
        </a:p>
      </dsp:txBody>
      <dsp:txXfrm>
        <a:off x="83216" y="3751801"/>
        <a:ext cx="6500401" cy="1538258"/>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918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238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5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9477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24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345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428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552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002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680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485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087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9296974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1" name="Freeform: Shape 10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04" name="Freeform: Shape 10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 name="Freeform: Shape 10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6" name="Freeform: Shape 10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7" name="Freeform: Shape 10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8" name="Freeform: Shape 10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9" name="Freeform: Shape 10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0" name="Freeform: Shape 10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02731" y="780402"/>
            <a:ext cx="5186842" cy="3149918"/>
          </a:xfrm>
        </p:spPr>
        <p:txBody>
          <a:bodyPr anchor="b">
            <a:normAutofit fontScale="90000"/>
          </a:bodyPr>
          <a:lstStyle/>
          <a:p>
            <a:r>
              <a:rPr lang="en-US" sz="4800" b="1" dirty="0">
                <a:solidFill>
                  <a:schemeClr val="tx2"/>
                </a:solidFill>
              </a:rPr>
              <a:t>MINI PROJECT 2 ON CLASSIFICATION BY ANALYSING HOUSE DATA</a:t>
            </a:r>
            <a:br>
              <a:rPr lang="en-US" sz="4800" dirty="0"/>
            </a:br>
            <a:endParaRPr lang="en-US" sz="4800">
              <a:solidFill>
                <a:schemeClr val="tx2"/>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02135" y="4001587"/>
            <a:ext cx="5188034" cy="682079"/>
          </a:xfrm>
        </p:spPr>
        <p:txBody>
          <a:bodyPr vert="horz" lIns="0" tIns="0" rIns="0" bIns="0" rtlCol="0">
            <a:normAutofit/>
          </a:bodyPr>
          <a:lstStyle/>
          <a:p>
            <a:r>
              <a:rPr lang="en-US" b="1">
                <a:solidFill>
                  <a:schemeClr val="tx2"/>
                </a:solidFill>
              </a:rPr>
              <a:t>NAME-KOUSTAV BANERJEE</a:t>
            </a:r>
            <a:r>
              <a:rPr lang="en-US">
                <a:solidFill>
                  <a:schemeClr val="tx2"/>
                </a:solidFill>
              </a:rPr>
              <a:t>​</a:t>
            </a:r>
          </a:p>
          <a:p>
            <a:endParaRPr lang="en-US">
              <a:solidFill>
                <a:schemeClr val="tx2"/>
              </a:solidFill>
            </a:endParaRPr>
          </a:p>
        </p:txBody>
      </p:sp>
      <p:grpSp>
        <p:nvGrpSpPr>
          <p:cNvPr id="112" name="Group 11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113" name="Freeform: Shape 11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16" name="Freeform: Shape 11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8" name="Group 11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119" name="Freeform: Shape 11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2" name="Freeform: Shape 12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3156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86222-2035-B504-EE1F-DDF0111757D4}"/>
              </a:ext>
            </a:extLst>
          </p:cNvPr>
          <p:cNvSpPr>
            <a:spLocks noGrp="1"/>
          </p:cNvSpPr>
          <p:nvPr>
            <p:ph type="title"/>
          </p:nvPr>
        </p:nvSpPr>
        <p:spPr>
          <a:xfrm>
            <a:off x="838200" y="624568"/>
            <a:ext cx="3766457" cy="5412920"/>
          </a:xfrm>
        </p:spPr>
        <p:txBody>
          <a:bodyPr>
            <a:normAutofit/>
          </a:bodyPr>
          <a:lstStyle/>
          <a:p>
            <a:r>
              <a:rPr lang="en-US" b="1" dirty="0">
                <a:solidFill>
                  <a:srgbClr val="FF0000"/>
                </a:solidFill>
                <a:cs typeface="Calibri Light"/>
              </a:rPr>
              <a:t>DATA PRE-PROCESSING TECHNIQUES USED</a:t>
            </a:r>
          </a:p>
        </p:txBody>
      </p:sp>
      <p:graphicFrame>
        <p:nvGraphicFramePr>
          <p:cNvPr id="5" name="Content Placeholder 2">
            <a:extLst>
              <a:ext uri="{FF2B5EF4-FFF2-40B4-BE49-F238E27FC236}">
                <a16:creationId xmlns:a16="http://schemas.microsoft.com/office/drawing/2014/main" id="{85B5EC5E-2FE7-9C56-6648-114177318124}"/>
              </a:ext>
            </a:extLst>
          </p:cNvPr>
          <p:cNvGraphicFramePr>
            <a:graphicFrameLocks noGrp="1"/>
          </p:cNvGraphicFramePr>
          <p:nvPr>
            <p:ph idx="1"/>
          </p:nvPr>
        </p:nvGraphicFramePr>
        <p:xfrm>
          <a:off x="5600700" y="623888"/>
          <a:ext cx="5753100" cy="541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081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85">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C214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590B351-278D-DDCF-4114-CA1EB0081F5C}"/>
              </a:ext>
            </a:extLst>
          </p:cNvPr>
          <p:cNvSpPr>
            <a:spLocks noGrp="1"/>
          </p:cNvSpPr>
          <p:nvPr>
            <p:ph type="title"/>
          </p:nvPr>
        </p:nvSpPr>
        <p:spPr>
          <a:xfrm>
            <a:off x="777240" y="694944"/>
            <a:ext cx="6610388" cy="1042416"/>
          </a:xfrm>
          <a:prstGeom prst="ellipse">
            <a:avLst/>
          </a:prstGeom>
        </p:spPr>
        <p:txBody>
          <a:bodyPr vert="horz" lIns="91440" tIns="45720" rIns="91440" bIns="45720" rtlCol="0">
            <a:normAutofit/>
          </a:bodyPr>
          <a:lstStyle/>
          <a:p>
            <a:r>
              <a:rPr lang="en-US" sz="2300" b="1">
                <a:solidFill>
                  <a:srgbClr val="FFFFFF"/>
                </a:solidFill>
                <a:cs typeface="Calibri Light"/>
              </a:rPr>
              <a:t>FACTORS AFFECTING HOUSE GRADES</a:t>
            </a:r>
          </a:p>
        </p:txBody>
      </p:sp>
      <p:sp>
        <p:nvSpPr>
          <p:cNvPr id="97" name="Rectangle 87">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F5643F">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0" name="Rectangle 8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Slide Number Placeholder 3">
            <a:extLst>
              <a:ext uri="{FF2B5EF4-FFF2-40B4-BE49-F238E27FC236}">
                <a16:creationId xmlns:a16="http://schemas.microsoft.com/office/drawing/2014/main" id="{67D87FDD-B4C4-3A02-BA86-402C05CEA3AE}"/>
              </a:ext>
            </a:extLst>
          </p:cNvPr>
          <p:cNvSpPr>
            <a:spLocks noGrp="1"/>
          </p:cNvSpPr>
          <p:nvPr>
            <p:ph type="sldNum" sz="quarter" idx="12"/>
          </p:nvPr>
        </p:nvSpPr>
        <p:spPr>
          <a:xfrm>
            <a:off x="10148145" y="649984"/>
            <a:ext cx="1307102" cy="1132336"/>
          </a:xfrm>
        </p:spPr>
        <p:txBody>
          <a:bodyPr vert="horz" lIns="91440" tIns="45720" rIns="91440" bIns="45720" rtlCol="0">
            <a:normAutofit/>
          </a:bodyPr>
          <a:lstStyle/>
          <a:p>
            <a:pPr algn="ctr" defTabSz="914400">
              <a:spcAft>
                <a:spcPts val="600"/>
              </a:spcAft>
            </a:pPr>
            <a:endParaRPr lang="en-US" sz="4400" dirty="0">
              <a:solidFill>
                <a:srgbClr val="FFFFFF"/>
              </a:solidFill>
              <a:cs typeface="Calibri"/>
            </a:endParaRPr>
          </a:p>
        </p:txBody>
      </p:sp>
      <p:sp>
        <p:nvSpPr>
          <p:cNvPr id="98" name="Rectangle 91">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F5643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8">
            <a:extLst>
              <a:ext uri="{FF2B5EF4-FFF2-40B4-BE49-F238E27FC236}">
                <a16:creationId xmlns:a16="http://schemas.microsoft.com/office/drawing/2014/main" id="{A624662A-A4C7-6846-0760-FAC40643D633}"/>
              </a:ext>
            </a:extLst>
          </p:cNvPr>
          <p:cNvPicPr>
            <a:picLocks noChangeAspect="1"/>
          </p:cNvPicPr>
          <p:nvPr/>
        </p:nvPicPr>
        <p:blipFill rotWithShape="1">
          <a:blip r:embed="rId2"/>
          <a:srcRect r="8614" b="2"/>
          <a:stretch/>
        </p:blipFill>
        <p:spPr>
          <a:xfrm>
            <a:off x="670142" y="2581900"/>
            <a:ext cx="6795370" cy="3364676"/>
          </a:xfrm>
          <a:prstGeom prst="rect">
            <a:avLst/>
          </a:prstGeom>
        </p:spPr>
      </p:pic>
      <p:sp>
        <p:nvSpPr>
          <p:cNvPr id="99" name="Rectangle 9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2">
            <a:extLst>
              <a:ext uri="{FF2B5EF4-FFF2-40B4-BE49-F238E27FC236}">
                <a16:creationId xmlns:a16="http://schemas.microsoft.com/office/drawing/2014/main" id="{5626EDF9-FDF3-42C8-9B7C-476E3B215C42}"/>
              </a:ext>
            </a:extLst>
          </p:cNvPr>
          <p:cNvSpPr>
            <a:spLocks noGrp="1"/>
          </p:cNvSpPr>
          <p:nvPr>
            <p:ph idx="1"/>
          </p:nvPr>
        </p:nvSpPr>
        <p:spPr>
          <a:xfrm>
            <a:off x="8109311" y="2393792"/>
            <a:ext cx="3360212" cy="3740893"/>
          </a:xfrm>
        </p:spPr>
        <p:txBody>
          <a:bodyPr vert="horz" lIns="91440" tIns="45720" rIns="91440" bIns="45720" rtlCol="0" anchor="ctr">
            <a:normAutofit/>
          </a:bodyPr>
          <a:lstStyle/>
          <a:p>
            <a:pPr>
              <a:buFont typeface="Wingdings" panose="020B0604020202020204" pitchFamily="34" charset="0"/>
              <a:buChar char="Ø"/>
            </a:pPr>
            <a:r>
              <a:rPr lang="en-US" sz="1800" b="1" dirty="0">
                <a:solidFill>
                  <a:srgbClr val="002060"/>
                </a:solidFill>
                <a:cs typeface="Calibri" panose="020F0502020204030204"/>
              </a:rPr>
              <a:t>Number of rooms</a:t>
            </a:r>
          </a:p>
          <a:p>
            <a:pPr>
              <a:buFont typeface="Wingdings" panose="020B0604020202020204" pitchFamily="34" charset="0"/>
              <a:buChar char="Ø"/>
            </a:pPr>
            <a:r>
              <a:rPr lang="en-US" sz="1800" b="1" dirty="0">
                <a:solidFill>
                  <a:srgbClr val="002060"/>
                </a:solidFill>
                <a:cs typeface="Calibri" panose="020F0502020204030204"/>
              </a:rPr>
              <a:t>Number of bedrooms</a:t>
            </a:r>
          </a:p>
          <a:p>
            <a:pPr>
              <a:buFont typeface="Wingdings" panose="020B0604020202020204" pitchFamily="34" charset="0"/>
              <a:buChar char="Ø"/>
            </a:pPr>
            <a:r>
              <a:rPr lang="en-US" sz="1800" b="1" dirty="0">
                <a:solidFill>
                  <a:srgbClr val="002060"/>
                </a:solidFill>
                <a:cs typeface="Calibri" panose="020F0502020204030204"/>
              </a:rPr>
              <a:t>Number of washrooms</a:t>
            </a:r>
          </a:p>
          <a:p>
            <a:pPr>
              <a:buFont typeface="Wingdings" panose="020B0604020202020204" pitchFamily="34" charset="0"/>
              <a:buChar char="Ø"/>
            </a:pPr>
            <a:r>
              <a:rPr lang="en-US" sz="1800" b="1" dirty="0">
                <a:solidFill>
                  <a:srgbClr val="002060"/>
                </a:solidFill>
                <a:cs typeface="Calibri" panose="020F0502020204030204"/>
              </a:rPr>
              <a:t>Expected price</a:t>
            </a:r>
          </a:p>
          <a:p>
            <a:pPr>
              <a:buFont typeface="Wingdings" panose="020B0604020202020204" pitchFamily="34" charset="0"/>
              <a:buChar char="Ø"/>
            </a:pPr>
            <a:r>
              <a:rPr lang="en-US" sz="1800" b="1" dirty="0">
                <a:solidFill>
                  <a:srgbClr val="002060"/>
                </a:solidFill>
                <a:cs typeface="Calibri" panose="020F0502020204030204"/>
              </a:rPr>
              <a:t>Area of Lawn</a:t>
            </a:r>
          </a:p>
          <a:p>
            <a:pPr>
              <a:buFont typeface="Wingdings" panose="020B0604020202020204" pitchFamily="34" charset="0"/>
              <a:buChar char="Ø"/>
            </a:pPr>
            <a:r>
              <a:rPr lang="en-US" sz="1800" b="1" dirty="0">
                <a:solidFill>
                  <a:srgbClr val="002060"/>
                </a:solidFill>
                <a:cs typeface="Calibri" panose="020F0502020204030204"/>
              </a:rPr>
              <a:t>Area of Roof</a:t>
            </a:r>
          </a:p>
        </p:txBody>
      </p:sp>
      <p:sp>
        <p:nvSpPr>
          <p:cNvPr id="5" name="Footer Placeholder 4">
            <a:extLst>
              <a:ext uri="{FF2B5EF4-FFF2-40B4-BE49-F238E27FC236}">
                <a16:creationId xmlns:a16="http://schemas.microsoft.com/office/drawing/2014/main" id="{2AF16DAB-CC6B-5CED-ED87-068D76B86154}"/>
              </a:ext>
            </a:extLst>
          </p:cNvPr>
          <p:cNvSpPr>
            <a:spLocks noGrp="1"/>
          </p:cNvSpPr>
          <p:nvPr>
            <p:ph type="ftr" sz="quarter" idx="11"/>
          </p:nvPr>
        </p:nvSpPr>
        <p:spPr>
          <a:xfrm>
            <a:off x="462058" y="6407779"/>
            <a:ext cx="6675120" cy="365125"/>
          </a:xfrm>
        </p:spPr>
        <p:txBody>
          <a:bodyPr vert="horz" lIns="91440" tIns="45720" rIns="91440" bIns="45720" rtlCol="0">
            <a:normAutofit/>
          </a:bodyPr>
          <a:lstStyle/>
          <a:p>
            <a:pPr algn="l" defTabSz="914400">
              <a:spcAft>
                <a:spcPts val="600"/>
              </a:spcAft>
            </a:pPr>
            <a:endParaRPr lang="en-US" sz="1050" b="1" kern="1200">
              <a:solidFill>
                <a:schemeClr val="tx1">
                  <a:lumMod val="50000"/>
                  <a:lumOff val="50000"/>
                </a:schemeClr>
              </a:solidFill>
              <a:latin typeface="+mn-lt"/>
              <a:cs typeface="Calibri"/>
            </a:endParaRPr>
          </a:p>
        </p:txBody>
      </p:sp>
    </p:spTree>
    <p:extLst>
      <p:ext uri="{BB962C8B-B14F-4D97-AF65-F5344CB8AC3E}">
        <p14:creationId xmlns:p14="http://schemas.microsoft.com/office/powerpoint/2010/main" val="32923880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EF99DD2-28F4-90F7-7ABA-E3AC575013F2}"/>
              </a:ext>
            </a:extLst>
          </p:cNvPr>
          <p:cNvSpPr>
            <a:spLocks noGrp="1"/>
          </p:cNvSpPr>
          <p:nvPr>
            <p:ph type="title"/>
          </p:nvPr>
        </p:nvSpPr>
        <p:spPr>
          <a:xfrm>
            <a:off x="550863" y="365125"/>
            <a:ext cx="11090274" cy="1325563"/>
          </a:xfrm>
        </p:spPr>
        <p:txBody>
          <a:bodyPr>
            <a:normAutofit/>
          </a:bodyPr>
          <a:lstStyle/>
          <a:p>
            <a:endParaRPr lang="en-US" sz="4000"/>
          </a:p>
        </p:txBody>
      </p:sp>
      <p:graphicFrame>
        <p:nvGraphicFramePr>
          <p:cNvPr id="5" name="Content Placeholder 2">
            <a:extLst>
              <a:ext uri="{FF2B5EF4-FFF2-40B4-BE49-F238E27FC236}">
                <a16:creationId xmlns:a16="http://schemas.microsoft.com/office/drawing/2014/main" id="{2E5AB7CF-B046-1A8E-736D-86EAD69F8FCF}"/>
              </a:ext>
            </a:extLst>
          </p:cNvPr>
          <p:cNvGraphicFramePr>
            <a:graphicFrameLocks noGrp="1"/>
          </p:cNvGraphicFramePr>
          <p:nvPr>
            <p:ph idx="1"/>
            <p:extLst>
              <p:ext uri="{D42A27DB-BD31-4B8C-83A1-F6EECF244321}">
                <p14:modId xmlns:p14="http://schemas.microsoft.com/office/powerpoint/2010/main" val="2132456647"/>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10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4A4E4-10C4-D41D-0CA2-487ECF36F6E2}"/>
              </a:ext>
            </a:extLst>
          </p:cNvPr>
          <p:cNvSpPr>
            <a:spLocks noGrp="1"/>
          </p:cNvSpPr>
          <p:nvPr>
            <p:ph type="title"/>
          </p:nvPr>
        </p:nvSpPr>
        <p:spPr>
          <a:xfrm>
            <a:off x="2880360" y="841248"/>
            <a:ext cx="6227064" cy="1234440"/>
          </a:xfrm>
        </p:spPr>
        <p:txBody>
          <a:bodyPr anchor="t">
            <a:normAutofit/>
          </a:bodyPr>
          <a:lstStyle/>
          <a:p>
            <a:r>
              <a:rPr lang="en-US" sz="4000" b="1">
                <a:solidFill>
                  <a:schemeClr val="accent1"/>
                </a:solidFill>
                <a:cs typeface="Calibri Light"/>
              </a:rPr>
              <a:t>CLASSIFICATION</a:t>
            </a:r>
            <a:endParaRPr lang="en-US" sz="4000" b="1">
              <a:solidFill>
                <a:schemeClr val="accent1"/>
              </a:solidFill>
            </a:endParaRP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29B0BB4-5101-F796-5E29-B08615878BA6}"/>
              </a:ext>
            </a:extLst>
          </p:cNvPr>
          <p:cNvSpPr>
            <a:spLocks noGrp="1"/>
          </p:cNvSpPr>
          <p:nvPr>
            <p:ph idx="1"/>
          </p:nvPr>
        </p:nvSpPr>
        <p:spPr>
          <a:xfrm>
            <a:off x="2880360" y="2249424"/>
            <a:ext cx="6227064" cy="3803904"/>
          </a:xfrm>
        </p:spPr>
        <p:txBody>
          <a:bodyPr vert="horz" lIns="91440" tIns="45720" rIns="91440" bIns="45720" rtlCol="0" anchor="t">
            <a:normAutofit/>
          </a:bodyPr>
          <a:lstStyle/>
          <a:p>
            <a:r>
              <a:rPr lang="en-US" sz="2200" b="1" dirty="0">
                <a:solidFill>
                  <a:srgbClr val="FF0000"/>
                </a:solidFill>
                <a:ea typeface="Calibri"/>
                <a:cs typeface="Calibri"/>
              </a:rPr>
              <a:t>A SUPERVISED MACHINE LEARNING APPROACH</a:t>
            </a:r>
          </a:p>
          <a:p>
            <a:r>
              <a:rPr lang="en-US" sz="2200" b="1" dirty="0">
                <a:solidFill>
                  <a:srgbClr val="FF0000"/>
                </a:solidFill>
                <a:ea typeface="Calibri"/>
                <a:cs typeface="Calibri"/>
              </a:rPr>
              <a:t>IT CLASSIFIES THE NEW OBSERVATIONS INTO A PRESENT NUMBER OF GROUPS OR CLASSES</a:t>
            </a:r>
          </a:p>
          <a:p>
            <a:r>
              <a:rPr lang="en-US" sz="2200" b="1" dirty="0">
                <a:solidFill>
                  <a:srgbClr val="FF0000"/>
                </a:solidFill>
                <a:ea typeface="Calibri"/>
                <a:cs typeface="Calibri"/>
              </a:rPr>
              <a:t>IDENTIFY CATEGORY OF NEW OBSERVATIONS BASED ON LABELLED TRAINING DATA</a:t>
            </a:r>
          </a:p>
          <a:p>
            <a:r>
              <a:rPr lang="en-US" sz="2200" b="1" dirty="0">
                <a:solidFill>
                  <a:srgbClr val="FF0000"/>
                </a:solidFill>
                <a:ea typeface="Calibri"/>
                <a:cs typeface="Calibri"/>
              </a:rPr>
              <a:t>IN CLASSIFICATION OUTPUT IS DISCRETE,IF OUTPUT HAS 2 DIFFERENT OUTCOMES IT IS CALLED BINARY CLASSIFICATION,IF OUTCOME HAS MORE THAN 2 OUTCOMES IT IS CALLED MULTICLASS CLASSIFICATION</a:t>
            </a:r>
          </a:p>
        </p:txBody>
      </p:sp>
    </p:spTree>
    <p:extLst>
      <p:ext uri="{BB962C8B-B14F-4D97-AF65-F5344CB8AC3E}">
        <p14:creationId xmlns:p14="http://schemas.microsoft.com/office/powerpoint/2010/main" val="279439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7" name="Group 28">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30" name="Rectangle 29">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0">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9" name="Freeform: Shape 32">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5" name="Rectangle 34">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2DCD1A7-675B-4E93-18E2-364F11EC9BA4}"/>
              </a:ext>
            </a:extLst>
          </p:cNvPr>
          <p:cNvSpPr>
            <a:spLocks noGrp="1"/>
          </p:cNvSpPr>
          <p:nvPr>
            <p:ph type="title"/>
          </p:nvPr>
        </p:nvSpPr>
        <p:spPr>
          <a:xfrm>
            <a:off x="1143000" y="990599"/>
            <a:ext cx="9906000" cy="685800"/>
          </a:xfrm>
        </p:spPr>
        <p:txBody>
          <a:bodyPr anchor="t">
            <a:normAutofit/>
          </a:bodyPr>
          <a:lstStyle/>
          <a:p>
            <a:r>
              <a:rPr lang="en-US" sz="3700" b="1" dirty="0">
                <a:solidFill>
                  <a:srgbClr val="002060"/>
                </a:solidFill>
                <a:cs typeface="Calibri Light"/>
              </a:rPr>
              <a:t>CLASSIFICATION MODELS USED IN THE ANALYSIS</a:t>
            </a:r>
            <a:endParaRPr lang="en-US" sz="3700" b="1" dirty="0">
              <a:solidFill>
                <a:srgbClr val="002060"/>
              </a:solidFill>
            </a:endParaRPr>
          </a:p>
        </p:txBody>
      </p:sp>
      <p:graphicFrame>
        <p:nvGraphicFramePr>
          <p:cNvPr id="22" name="Content Placeholder 2">
            <a:extLst>
              <a:ext uri="{FF2B5EF4-FFF2-40B4-BE49-F238E27FC236}">
                <a16:creationId xmlns:a16="http://schemas.microsoft.com/office/drawing/2014/main" id="{8584DD75-65F0-0DFB-140D-5F9CE483CB6E}"/>
              </a:ext>
            </a:extLst>
          </p:cNvPr>
          <p:cNvGraphicFramePr>
            <a:graphicFrameLocks noGrp="1"/>
          </p:cNvGraphicFramePr>
          <p:nvPr>
            <p:ph idx="1"/>
            <p:extLst>
              <p:ext uri="{D42A27DB-BD31-4B8C-83A1-F6EECF244321}">
                <p14:modId xmlns:p14="http://schemas.microsoft.com/office/powerpoint/2010/main" val="388517456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25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86222-2035-B504-EE1F-DDF0111757D4}"/>
              </a:ext>
            </a:extLst>
          </p:cNvPr>
          <p:cNvSpPr>
            <a:spLocks noGrp="1"/>
          </p:cNvSpPr>
          <p:nvPr>
            <p:ph type="title"/>
          </p:nvPr>
        </p:nvSpPr>
        <p:spPr>
          <a:xfrm>
            <a:off x="838200" y="624568"/>
            <a:ext cx="3766457" cy="5412920"/>
          </a:xfrm>
        </p:spPr>
        <p:txBody>
          <a:bodyPr>
            <a:normAutofit/>
          </a:bodyPr>
          <a:lstStyle/>
          <a:p>
            <a:r>
              <a:rPr lang="en-US" b="1" dirty="0">
                <a:solidFill>
                  <a:srgbClr val="FF0000"/>
                </a:solidFill>
                <a:cs typeface="Calibri Light"/>
              </a:rPr>
              <a:t>CROSS VALIDATION TECHNIQUES USED</a:t>
            </a:r>
            <a:endParaRPr lang="en-US" b="1" dirty="0">
              <a:solidFill>
                <a:srgbClr val="FFFFFF"/>
              </a:solidFill>
              <a:cs typeface="Calibri Light" panose="020F0302020204030204"/>
            </a:endParaRPr>
          </a:p>
        </p:txBody>
      </p:sp>
      <p:graphicFrame>
        <p:nvGraphicFramePr>
          <p:cNvPr id="5" name="Content Placeholder 2">
            <a:extLst>
              <a:ext uri="{FF2B5EF4-FFF2-40B4-BE49-F238E27FC236}">
                <a16:creationId xmlns:a16="http://schemas.microsoft.com/office/drawing/2014/main" id="{85B5EC5E-2FE7-9C56-6648-114177318124}"/>
              </a:ext>
            </a:extLst>
          </p:cNvPr>
          <p:cNvGraphicFramePr>
            <a:graphicFrameLocks noGrp="1"/>
          </p:cNvGraphicFramePr>
          <p:nvPr>
            <p:ph idx="1"/>
            <p:extLst>
              <p:ext uri="{D42A27DB-BD31-4B8C-83A1-F6EECF244321}">
                <p14:modId xmlns:p14="http://schemas.microsoft.com/office/powerpoint/2010/main" val="4072133512"/>
              </p:ext>
            </p:extLst>
          </p:nvPr>
        </p:nvGraphicFramePr>
        <p:xfrm>
          <a:off x="5600700" y="623888"/>
          <a:ext cx="5753100" cy="541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6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2B783-636E-DBDD-D7B6-9B5624774A31}"/>
              </a:ext>
            </a:extLst>
          </p:cNvPr>
          <p:cNvSpPr>
            <a:spLocks noGrp="1"/>
          </p:cNvSpPr>
          <p:nvPr>
            <p:ph type="title"/>
          </p:nvPr>
        </p:nvSpPr>
        <p:spPr>
          <a:xfrm>
            <a:off x="1389278" y="1233241"/>
            <a:ext cx="3240506" cy="4064628"/>
          </a:xfrm>
        </p:spPr>
        <p:txBody>
          <a:bodyPr>
            <a:normAutofit/>
          </a:bodyPr>
          <a:lstStyle/>
          <a:p>
            <a:r>
              <a:rPr lang="en-US" sz="3700">
                <a:solidFill>
                  <a:srgbClr val="FFFFFF"/>
                </a:solidFill>
                <a:cs typeface="Calibri Light"/>
              </a:rPr>
              <a:t>EVALUATING CLASSIFICATION MODELS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AC6328-BF91-F9E9-4B36-321C77354B3D}"/>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US" b="1" dirty="0">
                <a:solidFill>
                  <a:srgbClr val="FF0000"/>
                </a:solidFill>
                <a:cs typeface="Calibri"/>
              </a:rPr>
              <a:t>THE EVALUATION METRICS FOR CLASSIFICATION MODELS ARE-</a:t>
            </a:r>
          </a:p>
          <a:p>
            <a:r>
              <a:rPr lang="en-US" b="1" dirty="0">
                <a:solidFill>
                  <a:srgbClr val="FF0000"/>
                </a:solidFill>
                <a:cs typeface="Calibri"/>
              </a:rPr>
              <a:t>ACCURACY SCORE</a:t>
            </a:r>
          </a:p>
          <a:p>
            <a:r>
              <a:rPr lang="en-US" b="1" dirty="0">
                <a:solidFill>
                  <a:srgbClr val="FF0000"/>
                </a:solidFill>
                <a:cs typeface="Calibri"/>
              </a:rPr>
              <a:t>PRECISION SCORE</a:t>
            </a:r>
          </a:p>
          <a:p>
            <a:r>
              <a:rPr lang="en-US" b="1" dirty="0">
                <a:solidFill>
                  <a:srgbClr val="FF0000"/>
                </a:solidFill>
                <a:cs typeface="Calibri"/>
              </a:rPr>
              <a:t>RECALL SCORE</a:t>
            </a:r>
          </a:p>
          <a:p>
            <a:r>
              <a:rPr lang="en-US" b="1" dirty="0">
                <a:solidFill>
                  <a:srgbClr val="FF0000"/>
                </a:solidFill>
                <a:cs typeface="Calibri"/>
              </a:rPr>
              <a:t>F1 SCORE</a:t>
            </a:r>
          </a:p>
          <a:p>
            <a:r>
              <a:rPr lang="en-US" b="1" dirty="0">
                <a:solidFill>
                  <a:srgbClr val="FF0000"/>
                </a:solidFill>
                <a:cs typeface="Calibri"/>
              </a:rPr>
              <a:t>ROC –AUC-SCORE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8354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1">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43" name="Group 33">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35" name="Rectangle 34">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4" name="Freeform: Shape 37">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5" name="Rectangle 39">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47F8E91-DE8D-06B9-A8F8-843E18ACE69F}"/>
              </a:ext>
            </a:extLst>
          </p:cNvPr>
          <p:cNvSpPr>
            <a:spLocks noGrp="1"/>
          </p:cNvSpPr>
          <p:nvPr>
            <p:ph type="title"/>
          </p:nvPr>
        </p:nvSpPr>
        <p:spPr>
          <a:xfrm>
            <a:off x="1143000" y="990599"/>
            <a:ext cx="9906000" cy="685800"/>
          </a:xfrm>
        </p:spPr>
        <p:txBody>
          <a:bodyPr anchor="t">
            <a:normAutofit/>
          </a:bodyPr>
          <a:lstStyle/>
          <a:p>
            <a:endParaRPr lang="en-US" sz="4000"/>
          </a:p>
        </p:txBody>
      </p:sp>
      <p:graphicFrame>
        <p:nvGraphicFramePr>
          <p:cNvPr id="46" name="Content Placeholder 2">
            <a:extLst>
              <a:ext uri="{FF2B5EF4-FFF2-40B4-BE49-F238E27FC236}">
                <a16:creationId xmlns:a16="http://schemas.microsoft.com/office/drawing/2014/main" id="{830BB891-84BA-F43C-3458-B2594EE6ACC3}"/>
              </a:ext>
            </a:extLst>
          </p:cNvPr>
          <p:cNvGraphicFramePr>
            <a:graphicFrameLocks noGrp="1"/>
          </p:cNvGraphicFramePr>
          <p:nvPr>
            <p:ph idx="1"/>
            <p:extLst>
              <p:ext uri="{D42A27DB-BD31-4B8C-83A1-F6EECF244321}">
                <p14:modId xmlns:p14="http://schemas.microsoft.com/office/powerpoint/2010/main" val="1898156225"/>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3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F97F1-870B-3CFC-FF46-B23DD922C717}"/>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GOOD CRITERIA FOR CLASSIFICATION MODEL</a:t>
            </a:r>
          </a:p>
        </p:txBody>
      </p:sp>
      <p:graphicFrame>
        <p:nvGraphicFramePr>
          <p:cNvPr id="7" name="Content Placeholder 2">
            <a:extLst>
              <a:ext uri="{FF2B5EF4-FFF2-40B4-BE49-F238E27FC236}">
                <a16:creationId xmlns:a16="http://schemas.microsoft.com/office/drawing/2014/main" id="{BABD29A0-B079-ABE2-E090-A7C96E91C0B8}"/>
              </a:ext>
            </a:extLst>
          </p:cNvPr>
          <p:cNvGraphicFramePr>
            <a:graphicFrameLocks noGrp="1"/>
          </p:cNvGraphicFramePr>
          <p:nvPr>
            <p:ph idx="1"/>
            <p:extLst>
              <p:ext uri="{D42A27DB-BD31-4B8C-83A1-F6EECF244321}">
                <p14:modId xmlns:p14="http://schemas.microsoft.com/office/powerpoint/2010/main" val="306483129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70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itle 1">
            <a:extLst>
              <a:ext uri="{FF2B5EF4-FFF2-40B4-BE49-F238E27FC236}">
                <a16:creationId xmlns:a16="http://schemas.microsoft.com/office/drawing/2014/main" id="{2519186F-0E0F-BB38-5253-C462C69B7E15}"/>
              </a:ext>
            </a:extLst>
          </p:cNvPr>
          <p:cNvSpPr>
            <a:spLocks noGrp="1"/>
          </p:cNvSpPr>
          <p:nvPr>
            <p:ph type="title"/>
          </p:nvPr>
        </p:nvSpPr>
        <p:spPr>
          <a:xfrm>
            <a:off x="391378" y="320675"/>
            <a:ext cx="11407487" cy="1325563"/>
          </a:xfrm>
        </p:spPr>
        <p:txBody>
          <a:bodyPr>
            <a:normAutofit/>
          </a:bodyPr>
          <a:lstStyle/>
          <a:p>
            <a:r>
              <a:rPr lang="en-US" sz="5400" b="1">
                <a:solidFill>
                  <a:schemeClr val="bg1"/>
                </a:solidFill>
                <a:cs typeface="Calibri Light"/>
              </a:rPr>
              <a:t>PERFORMANCES OF THE MODELS</a:t>
            </a:r>
            <a:endParaRPr lang="en-US" sz="5400" b="1">
              <a:solidFill>
                <a:schemeClr val="bg1"/>
              </a:solidFill>
            </a:endParaRPr>
          </a:p>
        </p:txBody>
      </p:sp>
      <p:graphicFrame>
        <p:nvGraphicFramePr>
          <p:cNvPr id="86" name="Table 4">
            <a:extLst>
              <a:ext uri="{FF2B5EF4-FFF2-40B4-BE49-F238E27FC236}">
                <a16:creationId xmlns:a16="http://schemas.microsoft.com/office/drawing/2014/main" id="{002A4309-B37E-7875-1BE3-5BDB303863AB}"/>
              </a:ext>
            </a:extLst>
          </p:cNvPr>
          <p:cNvGraphicFramePr>
            <a:graphicFrameLocks noGrp="1"/>
          </p:cNvGraphicFramePr>
          <p:nvPr>
            <p:ph idx="1"/>
            <p:extLst>
              <p:ext uri="{D42A27DB-BD31-4B8C-83A1-F6EECF244321}">
                <p14:modId xmlns:p14="http://schemas.microsoft.com/office/powerpoint/2010/main" val="321107369"/>
              </p:ext>
            </p:extLst>
          </p:nvPr>
        </p:nvGraphicFramePr>
        <p:xfrm>
          <a:off x="391379" y="2001258"/>
          <a:ext cx="11407490" cy="4301411"/>
        </p:xfrm>
        <a:graphic>
          <a:graphicData uri="http://schemas.openxmlformats.org/drawingml/2006/table">
            <a:tbl>
              <a:tblPr firstRow="1" bandRow="1">
                <a:solidFill>
                  <a:schemeClr val="bg1"/>
                </a:solidFill>
                <a:tableStyleId>{5C22544A-7EE6-4342-B048-85BDC9FD1C3A}</a:tableStyleId>
              </a:tblPr>
              <a:tblGrid>
                <a:gridCol w="1816747">
                  <a:extLst>
                    <a:ext uri="{9D8B030D-6E8A-4147-A177-3AD203B41FA5}">
                      <a16:colId xmlns:a16="http://schemas.microsoft.com/office/drawing/2014/main" val="55640852"/>
                    </a:ext>
                  </a:extLst>
                </a:gridCol>
                <a:gridCol w="1472338">
                  <a:extLst>
                    <a:ext uri="{9D8B030D-6E8A-4147-A177-3AD203B41FA5}">
                      <a16:colId xmlns:a16="http://schemas.microsoft.com/office/drawing/2014/main" val="295499632"/>
                    </a:ext>
                  </a:extLst>
                </a:gridCol>
                <a:gridCol w="1068123">
                  <a:extLst>
                    <a:ext uri="{9D8B030D-6E8A-4147-A177-3AD203B41FA5}">
                      <a16:colId xmlns:a16="http://schemas.microsoft.com/office/drawing/2014/main" val="3422477932"/>
                    </a:ext>
                  </a:extLst>
                </a:gridCol>
                <a:gridCol w="1132055">
                  <a:extLst>
                    <a:ext uri="{9D8B030D-6E8A-4147-A177-3AD203B41FA5}">
                      <a16:colId xmlns:a16="http://schemas.microsoft.com/office/drawing/2014/main" val="341928055"/>
                    </a:ext>
                  </a:extLst>
                </a:gridCol>
                <a:gridCol w="1453778">
                  <a:extLst>
                    <a:ext uri="{9D8B030D-6E8A-4147-A177-3AD203B41FA5}">
                      <a16:colId xmlns:a16="http://schemas.microsoft.com/office/drawing/2014/main" val="737570629"/>
                    </a:ext>
                  </a:extLst>
                </a:gridCol>
                <a:gridCol w="1078435">
                  <a:extLst>
                    <a:ext uri="{9D8B030D-6E8A-4147-A177-3AD203B41FA5}">
                      <a16:colId xmlns:a16="http://schemas.microsoft.com/office/drawing/2014/main" val="240966024"/>
                    </a:ext>
                  </a:extLst>
                </a:gridCol>
                <a:gridCol w="1144429">
                  <a:extLst>
                    <a:ext uri="{9D8B030D-6E8A-4147-A177-3AD203B41FA5}">
                      <a16:colId xmlns:a16="http://schemas.microsoft.com/office/drawing/2014/main" val="1553178896"/>
                    </a:ext>
                  </a:extLst>
                </a:gridCol>
                <a:gridCol w="2241585">
                  <a:extLst>
                    <a:ext uri="{9D8B030D-6E8A-4147-A177-3AD203B41FA5}">
                      <a16:colId xmlns:a16="http://schemas.microsoft.com/office/drawing/2014/main" val="2943410901"/>
                    </a:ext>
                  </a:extLst>
                </a:gridCol>
              </a:tblGrid>
              <a:tr h="954481">
                <a:tc>
                  <a:txBody>
                    <a:bodyPr/>
                    <a:lstStyle/>
                    <a:p>
                      <a:r>
                        <a:rPr lang="en-US" sz="1600" b="0" cap="none" spc="0">
                          <a:solidFill>
                            <a:schemeClr val="bg1"/>
                          </a:solidFill>
                        </a:rPr>
                        <a:t>MODEL NAME</a:t>
                      </a:r>
                    </a:p>
                    <a:p>
                      <a:pPr lvl="0">
                        <a:buNone/>
                      </a:pPr>
                      <a:endParaRPr lang="en-US" sz="1600" b="0" cap="none" spc="0">
                        <a:solidFill>
                          <a:schemeClr val="bg1"/>
                        </a:solidFill>
                      </a:endParaRPr>
                    </a:p>
                  </a:txBody>
                  <a:tcPr marL="126247" marR="93848" marT="97113" marB="9711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rPr>
                        <a:t>ACCURACY</a:t>
                      </a:r>
                    </a:p>
                    <a:p>
                      <a:pPr lvl="0">
                        <a:buNone/>
                      </a:pPr>
                      <a:r>
                        <a:rPr lang="en-US" sz="1600" b="0" cap="none" spc="0">
                          <a:solidFill>
                            <a:schemeClr val="bg1"/>
                          </a:solidFill>
                        </a:rPr>
                        <a:t>SCORE</a:t>
                      </a:r>
                    </a:p>
                  </a:txBody>
                  <a:tcPr marL="126247" marR="93848" marT="97113" marB="9711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rPr>
                        <a:t>F1-SCORE</a:t>
                      </a:r>
                    </a:p>
                  </a:txBody>
                  <a:tcPr marL="126247" marR="93848" marT="97113" marB="9711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rPr>
                        <a:t>RECALL</a:t>
                      </a:r>
                    </a:p>
                    <a:p>
                      <a:pPr lvl="0">
                        <a:buNone/>
                      </a:pPr>
                      <a:r>
                        <a:rPr lang="en-US" sz="1600" b="0" cap="none" spc="0">
                          <a:solidFill>
                            <a:schemeClr val="bg1"/>
                          </a:solidFill>
                        </a:rPr>
                        <a:t>SCORE</a:t>
                      </a:r>
                    </a:p>
                  </a:txBody>
                  <a:tcPr marL="126247" marR="93848" marT="97113" marB="9711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rPr>
                        <a:t>PRECISION SCORE</a:t>
                      </a:r>
                    </a:p>
                  </a:txBody>
                  <a:tcPr marL="126247" marR="93848" marT="97113" marB="9711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rPr>
                        <a:t>KFOLD</a:t>
                      </a:r>
                    </a:p>
                    <a:p>
                      <a:pPr lvl="0">
                        <a:buNone/>
                      </a:pPr>
                      <a:r>
                        <a:rPr lang="en-US" sz="1600" b="0" cap="none" spc="0">
                          <a:solidFill>
                            <a:schemeClr val="bg1"/>
                          </a:solidFill>
                        </a:rPr>
                        <a:t>CROSS-VAL</a:t>
                      </a:r>
                    </a:p>
                  </a:txBody>
                  <a:tcPr marL="126247" marR="93848" marT="97113" marB="9711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rPr>
                        <a:t>Stratified</a:t>
                      </a:r>
                    </a:p>
                    <a:p>
                      <a:pPr lvl="0">
                        <a:buNone/>
                      </a:pPr>
                      <a:r>
                        <a:rPr lang="en-US" sz="1600" b="0" cap="none" spc="0">
                          <a:solidFill>
                            <a:schemeClr val="bg1"/>
                          </a:solidFill>
                        </a:rPr>
                        <a:t>K Fold</a:t>
                      </a:r>
                    </a:p>
                  </a:txBody>
                  <a:tcPr marL="126247" marR="93848" marT="97113" marB="9711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rPr>
                        <a:t>Repeated Stratified K Fold</a:t>
                      </a:r>
                    </a:p>
                  </a:txBody>
                  <a:tcPr marL="126247" marR="93848" marT="97113" marB="9711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075693095"/>
                  </a:ext>
                </a:extLst>
              </a:tr>
              <a:tr h="716902">
                <a:tc>
                  <a:txBody>
                    <a:bodyPr/>
                    <a:lstStyle/>
                    <a:p>
                      <a:r>
                        <a:rPr lang="en-US" sz="1600" b="1" cap="none" spc="0">
                          <a:solidFill>
                            <a:schemeClr val="tx1"/>
                          </a:solidFill>
                        </a:rPr>
                        <a:t>Logistic </a:t>
                      </a:r>
                    </a:p>
                    <a:p>
                      <a:pPr lvl="0">
                        <a:buNone/>
                      </a:pPr>
                      <a:r>
                        <a:rPr lang="en-US" sz="1600" b="1" cap="none" spc="0">
                          <a:solidFill>
                            <a:schemeClr val="tx1"/>
                          </a:solidFill>
                        </a:rPr>
                        <a:t>Regression</a:t>
                      </a:r>
                    </a:p>
                  </a:txBody>
                  <a:tcPr marL="126247" marR="93848" marT="97113" marB="97113">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600" cap="none" spc="0">
                          <a:solidFill>
                            <a:schemeClr val="tx1"/>
                          </a:solidFill>
                        </a:rPr>
                        <a:t>0.894</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600" cap="none" spc="0">
                          <a:solidFill>
                            <a:schemeClr val="tx1"/>
                          </a:solidFill>
                        </a:rPr>
                        <a:t>0.884</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600" cap="none" spc="0">
                          <a:solidFill>
                            <a:schemeClr val="tx1"/>
                          </a:solidFill>
                        </a:rPr>
                        <a:t>0.894</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600" cap="none" spc="0">
                          <a:solidFill>
                            <a:schemeClr val="tx1"/>
                          </a:solidFill>
                        </a:rPr>
                        <a:t>0.874</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600" cap="none" spc="0">
                          <a:solidFill>
                            <a:schemeClr val="tx1"/>
                          </a:solidFill>
                        </a:rPr>
                        <a:t>0.9003</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600" cap="none" spc="0">
                          <a:solidFill>
                            <a:schemeClr val="tx1"/>
                          </a:solidFill>
                        </a:rPr>
                        <a:t>0.902</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1600" cap="none" spc="0">
                          <a:solidFill>
                            <a:schemeClr val="tx1"/>
                          </a:solidFill>
                        </a:rPr>
                        <a:t>0.87</a:t>
                      </a:r>
                    </a:p>
                  </a:txBody>
                  <a:tcPr marL="126247" marR="93848" marT="97113" marB="97113">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4256446210"/>
                  </a:ext>
                </a:extLst>
              </a:tr>
              <a:tr h="716902">
                <a:tc>
                  <a:txBody>
                    <a:bodyPr/>
                    <a:lstStyle/>
                    <a:p>
                      <a:r>
                        <a:rPr lang="en-US" sz="1600" b="1" cap="none" spc="0">
                          <a:solidFill>
                            <a:schemeClr val="tx1"/>
                          </a:solidFill>
                        </a:rPr>
                        <a:t>Naïve-Bayes</a:t>
                      </a:r>
                    </a:p>
                    <a:p>
                      <a:pPr lvl="0">
                        <a:buNone/>
                      </a:pPr>
                      <a:r>
                        <a:rPr lang="en-US" sz="1600" b="1" cap="none" spc="0">
                          <a:solidFill>
                            <a:schemeClr val="tx1"/>
                          </a:solidFill>
                        </a:rPr>
                        <a:t>Classifier</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0.806</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0.81</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0.806</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0.816</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0.835</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0.834</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a:t>
                      </a:r>
                    </a:p>
                  </a:txBody>
                  <a:tcPr marL="126247" marR="93848" marT="97113" marB="97113">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360083709"/>
                  </a:ext>
                </a:extLst>
              </a:tr>
              <a:tr h="716902">
                <a:tc>
                  <a:txBody>
                    <a:bodyPr/>
                    <a:lstStyle/>
                    <a:p>
                      <a:r>
                        <a:rPr lang="en-US" sz="1600" b="1" cap="none" spc="0">
                          <a:solidFill>
                            <a:schemeClr val="tx1"/>
                          </a:solidFill>
                        </a:rPr>
                        <a:t>Decision-Tree Classifier</a:t>
                      </a:r>
                    </a:p>
                  </a:txBody>
                  <a:tcPr marL="126247" marR="93848" marT="97113" marB="97113">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0.86</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0.858</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0.860</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0.858</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0.861</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0.86</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0.82</a:t>
                      </a:r>
                    </a:p>
                  </a:txBody>
                  <a:tcPr marL="126247" marR="93848" marT="97113" marB="97113">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253189517"/>
                  </a:ext>
                </a:extLst>
              </a:tr>
              <a:tr h="479322">
                <a:tc>
                  <a:txBody>
                    <a:bodyPr/>
                    <a:lstStyle/>
                    <a:p>
                      <a:r>
                        <a:rPr lang="en-US" sz="1600" b="1" cap="none" spc="0">
                          <a:solidFill>
                            <a:schemeClr val="tx1"/>
                          </a:solidFill>
                        </a:rPr>
                        <a:t>KNN Classifier</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0.893</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0.893</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0.893</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0.893</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0.901</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0.9</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0.86</a:t>
                      </a:r>
                    </a:p>
                  </a:txBody>
                  <a:tcPr marL="126247" marR="93848" marT="97113" marB="97113">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67401129"/>
                  </a:ext>
                </a:extLst>
              </a:tr>
              <a:tr h="716902">
                <a:tc>
                  <a:txBody>
                    <a:bodyPr/>
                    <a:lstStyle/>
                    <a:p>
                      <a:r>
                        <a:rPr lang="en-US" sz="1600" b="1" cap="none" spc="0">
                          <a:solidFill>
                            <a:schemeClr val="tx1"/>
                          </a:solidFill>
                        </a:rPr>
                        <a:t>Random Forest Classifier</a:t>
                      </a:r>
                    </a:p>
                  </a:txBody>
                  <a:tcPr marL="126247" marR="93848" marT="97113" marB="97113">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0.881</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0.876</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0.881</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0.876</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0.901</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0.9</a:t>
                      </a:r>
                    </a:p>
                  </a:txBody>
                  <a:tcPr marL="126247" marR="93848" marT="97113" marB="9711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rPr>
                        <a:t>0.87</a:t>
                      </a:r>
                    </a:p>
                  </a:txBody>
                  <a:tcPr marL="126247" marR="93848" marT="97113" marB="97113">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538442870"/>
                  </a:ext>
                </a:extLst>
              </a:tr>
            </a:tbl>
          </a:graphicData>
        </a:graphic>
      </p:graphicFrame>
    </p:spTree>
    <p:extLst>
      <p:ext uri="{BB962C8B-B14F-4D97-AF65-F5344CB8AC3E}">
        <p14:creationId xmlns:p14="http://schemas.microsoft.com/office/powerpoint/2010/main" val="364174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1F93D-D653-7FAF-ACAA-EDE90BE9636E}"/>
              </a:ext>
            </a:extLst>
          </p:cNvPr>
          <p:cNvSpPr>
            <a:spLocks noGrp="1"/>
          </p:cNvSpPr>
          <p:nvPr>
            <p:ph type="title"/>
          </p:nvPr>
        </p:nvSpPr>
        <p:spPr>
          <a:xfrm>
            <a:off x="838200" y="5529884"/>
            <a:ext cx="7719381" cy="1096331"/>
          </a:xfrm>
        </p:spPr>
        <p:txBody>
          <a:bodyPr>
            <a:normAutofit/>
          </a:bodyPr>
          <a:lstStyle/>
          <a:p>
            <a:r>
              <a:rPr lang="en-US" b="1" dirty="0">
                <a:cs typeface="Calibri Light"/>
              </a:rPr>
              <a:t>BUSINESS OBJECTIVE</a:t>
            </a:r>
            <a:endParaRPr lang="en-US" b="1" dirty="0"/>
          </a:p>
        </p:txBody>
      </p:sp>
      <p:sp>
        <p:nvSpPr>
          <p:cNvPr id="12"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F74CDF3-F107-329C-DF9C-469010E03C80}"/>
              </a:ext>
            </a:extLst>
          </p:cNvPr>
          <p:cNvGraphicFramePr>
            <a:graphicFrameLocks noGrp="1"/>
          </p:cNvGraphicFramePr>
          <p:nvPr>
            <p:ph idx="1"/>
            <p:extLst>
              <p:ext uri="{D42A27DB-BD31-4B8C-83A1-F6EECF244321}">
                <p14:modId xmlns:p14="http://schemas.microsoft.com/office/powerpoint/2010/main" val="950854256"/>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49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07470-5E18-6A11-52C7-5C1CAC54EB44}"/>
              </a:ext>
            </a:extLst>
          </p:cNvPr>
          <p:cNvSpPr>
            <a:spLocks noGrp="1"/>
          </p:cNvSpPr>
          <p:nvPr>
            <p:ph type="title"/>
          </p:nvPr>
        </p:nvSpPr>
        <p:spPr>
          <a:xfrm>
            <a:off x="1523984" y="1054121"/>
            <a:ext cx="9465131" cy="1184111"/>
          </a:xfrm>
        </p:spPr>
        <p:txBody>
          <a:bodyPr>
            <a:normAutofit/>
          </a:bodyPr>
          <a:lstStyle/>
          <a:p>
            <a:endParaRPr lang="en-US"/>
          </a:p>
        </p:txBody>
      </p:sp>
      <p:sp>
        <p:nvSpPr>
          <p:cNvPr id="13" name="Content Placeholder 2">
            <a:extLst>
              <a:ext uri="{FF2B5EF4-FFF2-40B4-BE49-F238E27FC236}">
                <a16:creationId xmlns:a16="http://schemas.microsoft.com/office/drawing/2014/main" id="{C274F03D-6BEB-C512-D8DA-608EE5F85BB7}"/>
              </a:ext>
            </a:extLst>
          </p:cNvPr>
          <p:cNvSpPr>
            <a:spLocks noGrp="1"/>
          </p:cNvSpPr>
          <p:nvPr>
            <p:ph idx="1"/>
          </p:nvPr>
        </p:nvSpPr>
        <p:spPr>
          <a:xfrm>
            <a:off x="1524000" y="2399099"/>
            <a:ext cx="9465564" cy="3400969"/>
          </a:xfrm>
        </p:spPr>
        <p:txBody>
          <a:bodyPr vert="horz" lIns="91440" tIns="45720" rIns="91440" bIns="45720" rtlCol="0" anchor="t">
            <a:normAutofit/>
          </a:bodyPr>
          <a:lstStyle/>
          <a:p>
            <a:pPr>
              <a:buFont typeface="Wingdings" panose="020B0604020202020204" pitchFamily="34" charset="0"/>
              <a:buChar char="Ø"/>
            </a:pPr>
            <a:r>
              <a:rPr lang="en-US" sz="2400" b="1" dirty="0">
                <a:solidFill>
                  <a:srgbClr val="FF0000"/>
                </a:solidFill>
                <a:cs typeface="Calibri" panose="020F0502020204030204"/>
              </a:rPr>
              <a:t>Most of the models are showing their best performances in stratified K Fold cross validation which is performing a bit better than K Fold cross validation</a:t>
            </a:r>
          </a:p>
          <a:p>
            <a:pPr>
              <a:buFont typeface="Wingdings" panose="020B0604020202020204" pitchFamily="34" charset="0"/>
              <a:buChar char="Ø"/>
            </a:pPr>
            <a:r>
              <a:rPr lang="en-US" sz="2400" b="1" dirty="0">
                <a:solidFill>
                  <a:srgbClr val="FF0000"/>
                </a:solidFill>
                <a:cs typeface="Calibri" panose="020F0502020204030204"/>
              </a:rPr>
              <a:t>KNN Classification and Random Forest Classification are the best performing models out of the 5 models used in the analysis</a:t>
            </a:r>
          </a:p>
          <a:p>
            <a:pPr>
              <a:buFont typeface="Wingdings" panose="020B0604020202020204" pitchFamily="34" charset="0"/>
              <a:buChar char="Ø"/>
            </a:pPr>
            <a:r>
              <a:rPr lang="en-US" sz="2400" b="1" dirty="0">
                <a:solidFill>
                  <a:srgbClr val="FF0000"/>
                </a:solidFill>
                <a:cs typeface="Calibri" panose="020F0502020204030204"/>
              </a:rPr>
              <a:t>Both the models KNN Classification and Random Forest Classification are very much similar and equal in their performances but it is outweighing Random Forest in terms of F1score,recall score and precision score</a:t>
            </a:r>
          </a:p>
          <a:p>
            <a:pPr>
              <a:buFont typeface="Wingdings" panose="020B0604020202020204" pitchFamily="34" charset="0"/>
              <a:buChar char="Ø"/>
            </a:pPr>
            <a:endParaRPr lang="en-US" sz="2400">
              <a:cs typeface="Calibri" panose="020F0502020204030204"/>
            </a:endParaRPr>
          </a:p>
        </p:txBody>
      </p:sp>
    </p:spTree>
    <p:extLst>
      <p:ext uri="{BB962C8B-B14F-4D97-AF65-F5344CB8AC3E}">
        <p14:creationId xmlns:p14="http://schemas.microsoft.com/office/powerpoint/2010/main" val="3016397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4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6" name="Rectangle 4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4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3D28E-9A2A-A086-2C07-D3DEE1340BB4}"/>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3000" b="1" kern="1200" dirty="0">
                <a:latin typeface="+mj-lt"/>
                <a:ea typeface="+mj-ea"/>
                <a:cs typeface="+mj-cs"/>
              </a:rPr>
              <a:t>ROC-AUC CURVE IS A PERORMANCE MEASUREMENT FOR A CLASSIFICATION MODEL AT VARIOUS THRESHOLDS.HIGHER THE ROC-AUC SCORE BETTER IS THE PERFORMANCE OF THE MODEL</a:t>
            </a:r>
          </a:p>
        </p:txBody>
      </p:sp>
      <p:cxnSp>
        <p:nvCxnSpPr>
          <p:cNvPr id="52" name="Straight Connector 5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1DF0792C-D8B2-DA78-B753-AC50DA6CA740}"/>
              </a:ext>
            </a:extLst>
          </p:cNvPr>
          <p:cNvGraphicFramePr>
            <a:graphicFrameLocks noGrp="1"/>
          </p:cNvGraphicFramePr>
          <p:nvPr>
            <p:ph idx="1"/>
            <p:extLst>
              <p:ext uri="{D42A27DB-BD31-4B8C-83A1-F6EECF244321}">
                <p14:modId xmlns:p14="http://schemas.microsoft.com/office/powerpoint/2010/main" val="3708217392"/>
              </p:ext>
            </p:extLst>
          </p:nvPr>
        </p:nvGraphicFramePr>
        <p:xfrm>
          <a:off x="933450" y="3017519"/>
          <a:ext cx="10320745" cy="3209904"/>
        </p:xfrm>
        <a:graphic>
          <a:graphicData uri="http://schemas.openxmlformats.org/drawingml/2006/table">
            <a:tbl>
              <a:tblPr firstRow="1" bandRow="1">
                <a:tableStyleId>{9D7B26C5-4107-4FEC-AEDC-1716B250A1EF}</a:tableStyleId>
              </a:tblPr>
              <a:tblGrid>
                <a:gridCol w="6988109">
                  <a:extLst>
                    <a:ext uri="{9D8B030D-6E8A-4147-A177-3AD203B41FA5}">
                      <a16:colId xmlns:a16="http://schemas.microsoft.com/office/drawing/2014/main" val="2934038429"/>
                    </a:ext>
                  </a:extLst>
                </a:gridCol>
                <a:gridCol w="3332636">
                  <a:extLst>
                    <a:ext uri="{9D8B030D-6E8A-4147-A177-3AD203B41FA5}">
                      <a16:colId xmlns:a16="http://schemas.microsoft.com/office/drawing/2014/main" val="24093611"/>
                    </a:ext>
                  </a:extLst>
                </a:gridCol>
              </a:tblGrid>
              <a:tr h="534984">
                <a:tc>
                  <a:txBody>
                    <a:bodyPr/>
                    <a:lstStyle/>
                    <a:p>
                      <a:r>
                        <a:rPr lang="en-US" sz="2400"/>
                        <a:t>MODEL NAME</a:t>
                      </a:r>
                    </a:p>
                  </a:txBody>
                  <a:tcPr marL="126591" marR="126591" marT="63295" marB="63295"/>
                </a:tc>
                <a:tc>
                  <a:txBody>
                    <a:bodyPr/>
                    <a:lstStyle/>
                    <a:p>
                      <a:r>
                        <a:rPr lang="en-US" sz="2400"/>
                        <a:t>ROC-AUC-SCORE</a:t>
                      </a:r>
                    </a:p>
                  </a:txBody>
                  <a:tcPr marL="126591" marR="126591" marT="63295" marB="63295"/>
                </a:tc>
                <a:extLst>
                  <a:ext uri="{0D108BD9-81ED-4DB2-BD59-A6C34878D82A}">
                    <a16:rowId xmlns:a16="http://schemas.microsoft.com/office/drawing/2014/main" val="2804180388"/>
                  </a:ext>
                </a:extLst>
              </a:tr>
              <a:tr h="534984">
                <a:tc>
                  <a:txBody>
                    <a:bodyPr/>
                    <a:lstStyle/>
                    <a:p>
                      <a:r>
                        <a:rPr lang="en-US" sz="2400" b="1"/>
                        <a:t>LOGISTIC REGRESSION</a:t>
                      </a:r>
                    </a:p>
                  </a:txBody>
                  <a:tcPr marL="126591" marR="126591" marT="63295" marB="63295"/>
                </a:tc>
                <a:tc>
                  <a:txBody>
                    <a:bodyPr/>
                    <a:lstStyle/>
                    <a:p>
                      <a:r>
                        <a:rPr lang="en-US" sz="2400" b="1"/>
                        <a:t>0.981</a:t>
                      </a:r>
                    </a:p>
                  </a:txBody>
                  <a:tcPr marL="126591" marR="126591" marT="63295" marB="63295"/>
                </a:tc>
                <a:extLst>
                  <a:ext uri="{0D108BD9-81ED-4DB2-BD59-A6C34878D82A}">
                    <a16:rowId xmlns:a16="http://schemas.microsoft.com/office/drawing/2014/main" val="2138975180"/>
                  </a:ext>
                </a:extLst>
              </a:tr>
              <a:tr h="534984">
                <a:tc>
                  <a:txBody>
                    <a:bodyPr/>
                    <a:lstStyle/>
                    <a:p>
                      <a:r>
                        <a:rPr lang="en-US" sz="2400" b="1"/>
                        <a:t>NAÏVE-BAYES CLASSIFICATION</a:t>
                      </a:r>
                    </a:p>
                  </a:txBody>
                  <a:tcPr marL="126591" marR="126591" marT="63295" marB="63295"/>
                </a:tc>
                <a:tc>
                  <a:txBody>
                    <a:bodyPr/>
                    <a:lstStyle/>
                    <a:p>
                      <a:r>
                        <a:rPr lang="en-US" sz="2400" b="1"/>
                        <a:t>0.96</a:t>
                      </a:r>
                    </a:p>
                  </a:txBody>
                  <a:tcPr marL="126591" marR="126591" marT="63295" marB="63295"/>
                </a:tc>
                <a:extLst>
                  <a:ext uri="{0D108BD9-81ED-4DB2-BD59-A6C34878D82A}">
                    <a16:rowId xmlns:a16="http://schemas.microsoft.com/office/drawing/2014/main" val="458535797"/>
                  </a:ext>
                </a:extLst>
              </a:tr>
              <a:tr h="534984">
                <a:tc>
                  <a:txBody>
                    <a:bodyPr/>
                    <a:lstStyle/>
                    <a:p>
                      <a:r>
                        <a:rPr lang="en-US" sz="2400" b="1"/>
                        <a:t>DECISION TREE CLASSIFICATION</a:t>
                      </a:r>
                    </a:p>
                  </a:txBody>
                  <a:tcPr marL="126591" marR="126591" marT="63295" marB="63295"/>
                </a:tc>
                <a:tc>
                  <a:txBody>
                    <a:bodyPr/>
                    <a:lstStyle/>
                    <a:p>
                      <a:r>
                        <a:rPr lang="en-US" sz="2400" b="1"/>
                        <a:t>0.904</a:t>
                      </a:r>
                    </a:p>
                  </a:txBody>
                  <a:tcPr marL="126591" marR="126591" marT="63295" marB="63295"/>
                </a:tc>
                <a:extLst>
                  <a:ext uri="{0D108BD9-81ED-4DB2-BD59-A6C34878D82A}">
                    <a16:rowId xmlns:a16="http://schemas.microsoft.com/office/drawing/2014/main" val="1569736860"/>
                  </a:ext>
                </a:extLst>
              </a:tr>
              <a:tr h="534984">
                <a:tc>
                  <a:txBody>
                    <a:bodyPr/>
                    <a:lstStyle/>
                    <a:p>
                      <a:r>
                        <a:rPr lang="en-US" sz="2400" b="1"/>
                        <a:t>KNN CLASSIFICATION</a:t>
                      </a:r>
                    </a:p>
                  </a:txBody>
                  <a:tcPr marL="126591" marR="126591" marT="63295" marB="63295"/>
                </a:tc>
                <a:tc>
                  <a:txBody>
                    <a:bodyPr/>
                    <a:lstStyle/>
                    <a:p>
                      <a:r>
                        <a:rPr lang="en-US" sz="2400" b="1"/>
                        <a:t>0.985</a:t>
                      </a:r>
                    </a:p>
                  </a:txBody>
                  <a:tcPr marL="126591" marR="126591" marT="63295" marB="63295"/>
                </a:tc>
                <a:extLst>
                  <a:ext uri="{0D108BD9-81ED-4DB2-BD59-A6C34878D82A}">
                    <a16:rowId xmlns:a16="http://schemas.microsoft.com/office/drawing/2014/main" val="2644483729"/>
                  </a:ext>
                </a:extLst>
              </a:tr>
              <a:tr h="534984">
                <a:tc>
                  <a:txBody>
                    <a:bodyPr/>
                    <a:lstStyle/>
                    <a:p>
                      <a:r>
                        <a:rPr lang="en-US" sz="2400" b="1"/>
                        <a:t>RANDOM FOREST CLASSIFICATION</a:t>
                      </a:r>
                    </a:p>
                  </a:txBody>
                  <a:tcPr marL="126591" marR="126591" marT="63295" marB="63295"/>
                </a:tc>
                <a:tc>
                  <a:txBody>
                    <a:bodyPr/>
                    <a:lstStyle/>
                    <a:p>
                      <a:r>
                        <a:rPr lang="en-US" sz="2400" b="1"/>
                        <a:t>0.983</a:t>
                      </a:r>
                    </a:p>
                  </a:txBody>
                  <a:tcPr marL="126591" marR="126591" marT="63295" marB="63295"/>
                </a:tc>
                <a:extLst>
                  <a:ext uri="{0D108BD9-81ED-4DB2-BD59-A6C34878D82A}">
                    <a16:rowId xmlns:a16="http://schemas.microsoft.com/office/drawing/2014/main" val="55178099"/>
                  </a:ext>
                </a:extLst>
              </a:tr>
            </a:tbl>
          </a:graphicData>
        </a:graphic>
      </p:graphicFrame>
    </p:spTree>
    <p:extLst>
      <p:ext uri="{BB962C8B-B14F-4D97-AF65-F5344CB8AC3E}">
        <p14:creationId xmlns:p14="http://schemas.microsoft.com/office/powerpoint/2010/main" val="66111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5E3C-57D1-F12C-4E68-38617071ACE4}"/>
              </a:ext>
            </a:extLst>
          </p:cNvPr>
          <p:cNvSpPr>
            <a:spLocks noGrp="1"/>
          </p:cNvSpPr>
          <p:nvPr>
            <p:ph type="title"/>
          </p:nvPr>
        </p:nvSpPr>
        <p:spPr>
          <a:xfrm>
            <a:off x="524741" y="620392"/>
            <a:ext cx="3808268" cy="5504688"/>
          </a:xfrm>
        </p:spPr>
        <p:txBody>
          <a:bodyPr>
            <a:normAutofit/>
          </a:bodyPr>
          <a:lstStyle/>
          <a:p>
            <a:r>
              <a:rPr lang="en-US" sz="4200" b="1">
                <a:solidFill>
                  <a:schemeClr val="bg1"/>
                </a:solidFill>
                <a:cs typeface="Calibri Light"/>
              </a:rPr>
              <a:t>REASONS FOR CHOOSING KNN CLASSIFICATION IN THIS CASE STUDY</a:t>
            </a:r>
          </a:p>
        </p:txBody>
      </p:sp>
      <p:graphicFrame>
        <p:nvGraphicFramePr>
          <p:cNvPr id="25" name="Content Placeholder 2">
            <a:extLst>
              <a:ext uri="{FF2B5EF4-FFF2-40B4-BE49-F238E27FC236}">
                <a16:creationId xmlns:a16="http://schemas.microsoft.com/office/drawing/2014/main" id="{9BBEC72A-392F-FA5A-2BF9-B2C2091CF163}"/>
              </a:ext>
            </a:extLst>
          </p:cNvPr>
          <p:cNvGraphicFramePr>
            <a:graphicFrameLocks noGrp="1"/>
          </p:cNvGraphicFramePr>
          <p:nvPr>
            <p:ph idx="1"/>
            <p:extLst>
              <p:ext uri="{D42A27DB-BD31-4B8C-83A1-F6EECF244321}">
                <p14:modId xmlns:p14="http://schemas.microsoft.com/office/powerpoint/2010/main" val="178601173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74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08841-5775-61CB-0D77-8DF1FED47E6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BUSINESS CONCLUSION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AA56E755-91FD-B8B5-7628-751039B4C488}"/>
              </a:ext>
            </a:extLst>
          </p:cNvPr>
          <p:cNvGraphicFramePr>
            <a:graphicFrameLocks noGrp="1"/>
          </p:cNvGraphicFramePr>
          <p:nvPr>
            <p:ph idx="1"/>
            <p:extLst>
              <p:ext uri="{D42A27DB-BD31-4B8C-83A1-F6EECF244321}">
                <p14:modId xmlns:p14="http://schemas.microsoft.com/office/powerpoint/2010/main" val="332595004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1390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C3897CD-773E-6E92-777C-3B77990E0EBD}"/>
              </a:ext>
            </a:extLst>
          </p:cNvPr>
          <p:cNvSpPr>
            <a:spLocks noGrp="1"/>
          </p:cNvSpPr>
          <p:nvPr>
            <p:ph type="title"/>
          </p:nvPr>
        </p:nvSpPr>
        <p:spPr>
          <a:xfrm>
            <a:off x="8842248" y="1481328"/>
            <a:ext cx="2926080" cy="2468880"/>
          </a:xfrm>
        </p:spPr>
        <p:txBody>
          <a:bodyPr vert="horz" lIns="91440" tIns="45720" rIns="91440" bIns="45720" rtlCol="0" anchor="b">
            <a:normAutofit/>
          </a:bodyPr>
          <a:lstStyle/>
          <a:p>
            <a:endParaRPr lang="en-US" sz="4000"/>
          </a:p>
        </p:txBody>
      </p:sp>
      <p:sp>
        <p:nvSpPr>
          <p:cNvPr id="13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Shape 13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4" descr="Text, whiteboard&#10;&#10;Description automatically generated">
            <a:extLst>
              <a:ext uri="{FF2B5EF4-FFF2-40B4-BE49-F238E27FC236}">
                <a16:creationId xmlns:a16="http://schemas.microsoft.com/office/drawing/2014/main" id="{54F15AA8-0EB8-25EA-BD92-7D657118A2F5}"/>
              </a:ext>
            </a:extLst>
          </p:cNvPr>
          <p:cNvPicPr>
            <a:picLocks noChangeAspect="1"/>
          </p:cNvPicPr>
          <p:nvPr/>
        </p:nvPicPr>
        <p:blipFill rotWithShape="1">
          <a:blip r:embed="rId2"/>
          <a:srcRect r="1" b="8218"/>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58678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38">
            <a:extLst>
              <a:ext uri="{FF2B5EF4-FFF2-40B4-BE49-F238E27FC236}">
                <a16:creationId xmlns:a16="http://schemas.microsoft.com/office/drawing/2014/main" id="{601C064A-E6E4-44D2-B345-2BB7514A70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40" name="Color">
              <a:extLst>
                <a:ext uri="{FF2B5EF4-FFF2-40B4-BE49-F238E27FC236}">
                  <a16:creationId xmlns:a16="http://schemas.microsoft.com/office/drawing/2014/main" id="{DB12EA1C-AD22-49E2-9660-D9CDC6B61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Color">
              <a:extLst>
                <a:ext uri="{FF2B5EF4-FFF2-40B4-BE49-F238E27FC236}">
                  <a16:creationId xmlns:a16="http://schemas.microsoft.com/office/drawing/2014/main" id="{67CE115B-4A96-4B14-8520-5C5FC624E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Color">
            <a:extLst>
              <a:ext uri="{FF2B5EF4-FFF2-40B4-BE49-F238E27FC236}">
                <a16:creationId xmlns:a16="http://schemas.microsoft.com/office/drawing/2014/main" id="{D1945E2A-ABF1-415C-B37A-BD0A5C199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rgbClr val="E18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 bar chart&#10;&#10;Description automatically generated">
            <a:extLst>
              <a:ext uri="{FF2B5EF4-FFF2-40B4-BE49-F238E27FC236}">
                <a16:creationId xmlns:a16="http://schemas.microsoft.com/office/drawing/2014/main" id="{47AB3F19-1F95-1C9A-5CC6-5CFCCAEABCCE}"/>
              </a:ext>
            </a:extLst>
          </p:cNvPr>
          <p:cNvPicPr>
            <a:picLocks noChangeAspect="1"/>
          </p:cNvPicPr>
          <p:nvPr/>
        </p:nvPicPr>
        <p:blipFill rotWithShape="1">
          <a:blip r:embed="rId2"/>
          <a:srcRect l="2017" r="17742"/>
          <a:stretch/>
        </p:blipFill>
        <p:spPr>
          <a:xfrm>
            <a:off x="4747306" y="653615"/>
            <a:ext cx="6701945" cy="5540004"/>
          </a:xfrm>
          <a:prstGeom prst="rect">
            <a:avLst/>
          </a:prstGeom>
        </p:spPr>
      </p:pic>
      <p:grpSp>
        <p:nvGrpSpPr>
          <p:cNvPr id="62" name="Group 44">
            <a:extLst>
              <a:ext uri="{FF2B5EF4-FFF2-40B4-BE49-F238E27FC236}">
                <a16:creationId xmlns:a16="http://schemas.microsoft.com/office/drawing/2014/main" id="{BCCEE623-F22A-4681-990C-036558C135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63" name="Freeform: Shape 45">
              <a:extLst>
                <a:ext uri="{FF2B5EF4-FFF2-40B4-BE49-F238E27FC236}">
                  <a16:creationId xmlns:a16="http://schemas.microsoft.com/office/drawing/2014/main" id="{39928A56-DDFB-4B12-BB34-20833166BD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46">
              <a:extLst>
                <a:ext uri="{FF2B5EF4-FFF2-40B4-BE49-F238E27FC236}">
                  <a16:creationId xmlns:a16="http://schemas.microsoft.com/office/drawing/2014/main" id="{6B3765F0-85F4-4EB3-93DA-59F421CD4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47">
              <a:extLst>
                <a:ext uri="{FF2B5EF4-FFF2-40B4-BE49-F238E27FC236}">
                  <a16:creationId xmlns:a16="http://schemas.microsoft.com/office/drawing/2014/main" id="{38E03A00-A562-4753-8BA0-93F8B05DE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48">
              <a:extLst>
                <a:ext uri="{FF2B5EF4-FFF2-40B4-BE49-F238E27FC236}">
                  <a16:creationId xmlns:a16="http://schemas.microsoft.com/office/drawing/2014/main" id="{55F5D032-1BA8-410D-B68E-0DD597582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8BA3FCDE-79E0-49F5-A381-232AB935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50">
              <a:extLst>
                <a:ext uri="{FF2B5EF4-FFF2-40B4-BE49-F238E27FC236}">
                  <a16:creationId xmlns:a16="http://schemas.microsoft.com/office/drawing/2014/main" id="{0E27297F-31E8-46C6-8569-1FD12C653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51">
              <a:extLst>
                <a:ext uri="{FF2B5EF4-FFF2-40B4-BE49-F238E27FC236}">
                  <a16:creationId xmlns:a16="http://schemas.microsoft.com/office/drawing/2014/main" id="{A374C063-2A46-4D9F-A085-0FB2F194C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86385" y="841249"/>
            <a:ext cx="3761709" cy="3018870"/>
          </a:xfrm>
        </p:spPr>
        <p:txBody>
          <a:bodyPr vert="horz" lIns="91440" tIns="45720" rIns="91440" bIns="45720" rtlCol="0" anchor="b">
            <a:normAutofit/>
          </a:bodyPr>
          <a:lstStyle/>
          <a:p>
            <a:pPr>
              <a:lnSpc>
                <a:spcPct val="90000"/>
              </a:lnSpc>
            </a:pPr>
            <a:r>
              <a:rPr lang="en-US" sz="3700" b="1">
                <a:solidFill>
                  <a:schemeClr val="tx2"/>
                </a:solidFill>
              </a:rPr>
              <a:t>D grade houses are most available  in number and E grade houses are least in number</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86383" y="3952172"/>
            <a:ext cx="3761709" cy="2229172"/>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800">
                <a:solidFill>
                  <a:schemeClr val="tx2"/>
                </a:solidFill>
              </a:rPr>
              <a:t>​</a:t>
            </a:r>
          </a:p>
          <a:p>
            <a:pPr indent="-228600">
              <a:lnSpc>
                <a:spcPct val="90000"/>
              </a:lnSpc>
              <a:spcAft>
                <a:spcPts val="600"/>
              </a:spcAft>
              <a:buFont typeface="Arial" panose="020B0604020202020204" pitchFamily="34" charset="0"/>
              <a:buChar char="•"/>
            </a:pPr>
            <a:endParaRPr lang="en-US" sz="1800">
              <a:solidFill>
                <a:schemeClr val="tx2"/>
              </a:solidFill>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Cover">
            <a:extLst>
              <a:ext uri="{FF2B5EF4-FFF2-40B4-BE49-F238E27FC236}">
                <a16:creationId xmlns:a16="http://schemas.microsoft.com/office/drawing/2014/main" id="{34DE9D20-D6C2-4834-9EE9-EC583F3FE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6840C728-4E01-4237-82C8-9624DFA85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42" name="Color">
              <a:extLst>
                <a:ext uri="{FF2B5EF4-FFF2-40B4-BE49-F238E27FC236}">
                  <a16:creationId xmlns:a16="http://schemas.microsoft.com/office/drawing/2014/main" id="{F1CFB22B-2D73-4F2C-953D-8C306B45B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lor">
              <a:extLst>
                <a:ext uri="{FF2B5EF4-FFF2-40B4-BE49-F238E27FC236}">
                  <a16:creationId xmlns:a16="http://schemas.microsoft.com/office/drawing/2014/main" id="{819F58A9-E813-4511-BEF2-5B65BB728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6" descr="Chart, pie chart&#10;&#10;Description automatically generated">
            <a:extLst>
              <a:ext uri="{FF2B5EF4-FFF2-40B4-BE49-F238E27FC236}">
                <a16:creationId xmlns:a16="http://schemas.microsoft.com/office/drawing/2014/main" id="{E85D3D59-FDBD-127C-7D48-47E834129064}"/>
              </a:ext>
            </a:extLst>
          </p:cNvPr>
          <p:cNvPicPr>
            <a:picLocks noChangeAspect="1"/>
          </p:cNvPicPr>
          <p:nvPr/>
        </p:nvPicPr>
        <p:blipFill rotWithShape="1">
          <a:blip r:embed="rId2"/>
          <a:srcRect t="1464" r="-1" b="-1"/>
          <a:stretch/>
        </p:blipFill>
        <p:spPr>
          <a:xfrm>
            <a:off x="6480647" y="2233094"/>
            <a:ext cx="5829590" cy="4063195"/>
          </a:xfrm>
          <a:prstGeom prst="rect">
            <a:avLst/>
          </a:prstGeom>
        </p:spPr>
      </p:pic>
      <p:grpSp>
        <p:nvGrpSpPr>
          <p:cNvPr id="45" name="Group 4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6" name="Freeform: Shape 4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86385" y="841249"/>
            <a:ext cx="5074368" cy="3018870"/>
          </a:xfrm>
        </p:spPr>
        <p:txBody>
          <a:bodyPr anchor="b">
            <a:normAutofit/>
          </a:bodyPr>
          <a:lstStyle/>
          <a:p>
            <a:pPr marL="342900" indent="-342900">
              <a:buFont typeface="Arial"/>
              <a:buChar char="•"/>
            </a:pPr>
            <a:r>
              <a:rPr lang="en-US" sz="3000" b="1" dirty="0">
                <a:solidFill>
                  <a:srgbClr val="FFC000"/>
                </a:solidFill>
              </a:rPr>
              <a:t>A grade houses have highest average </a:t>
            </a:r>
            <a:r>
              <a:rPr lang="en-US" sz="3000" b="1" dirty="0" err="1">
                <a:solidFill>
                  <a:srgbClr val="FFC000"/>
                </a:solidFill>
              </a:rPr>
              <a:t>sales,followed</a:t>
            </a:r>
            <a:r>
              <a:rPr lang="en-US" sz="3000" b="1" dirty="0">
                <a:solidFill>
                  <a:srgbClr val="FFC000"/>
                </a:solidFill>
              </a:rPr>
              <a:t> by B,C,D,E in descending order</a:t>
            </a:r>
            <a:br>
              <a:rPr lang="en-US" sz="3000" b="1" dirty="0">
                <a:solidFill>
                  <a:srgbClr val="FFC000"/>
                </a:solidFill>
              </a:rPr>
            </a:br>
            <a:r>
              <a:rPr lang="en-US" sz="3000" b="1" dirty="0">
                <a:solidFill>
                  <a:srgbClr val="FFC000"/>
                </a:solidFill>
              </a:rPr>
              <a:t>Thus it shows A-grade houses AND B-GRADE are</a:t>
            </a:r>
            <a:br>
              <a:rPr lang="en-US" sz="3000" b="1" dirty="0">
                <a:solidFill>
                  <a:srgbClr val="FFC000"/>
                </a:solidFill>
              </a:rPr>
            </a:br>
            <a:r>
              <a:rPr lang="en-US" sz="3000" b="1" dirty="0">
                <a:solidFill>
                  <a:srgbClr val="FFC000"/>
                </a:solidFill>
              </a:rPr>
              <a:t>MOST POPULAR AND MOST IN DEMAND</a:t>
            </a:r>
            <a:endParaRPr lang="en-US" sz="3000" b="1" dirty="0">
              <a:solidFill>
                <a:srgbClr val="FFC000"/>
              </a:solidFill>
              <a:cs typeface="Calibri Light"/>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786383" y="3952172"/>
            <a:ext cx="5074368" cy="2229172"/>
          </a:xfrm>
        </p:spPr>
        <p:txBody>
          <a:bodyPr vert="horz" lIns="91440" tIns="45720" rIns="91440" bIns="45720" rtlCol="0" anchor="t">
            <a:normAutofit/>
          </a:bodyPr>
          <a:lstStyle/>
          <a:p>
            <a:endParaRPr lang="en-US" sz="1800">
              <a:solidFill>
                <a:schemeClr val="bg1"/>
              </a:solidFill>
              <a:cs typeface="Sabon Next LT"/>
            </a:endParaRPr>
          </a:p>
          <a:p>
            <a:endParaRPr lang="en-US" sz="1800">
              <a:solidFill>
                <a:schemeClr val="bg1"/>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271697" y="1272051"/>
            <a:ext cx="3686354" cy="611326"/>
          </a:xfrm>
        </p:spPr>
        <p:txBody>
          <a:bodyPr anchor="ctr">
            <a:noAutofit/>
          </a:bodyPr>
          <a:lstStyle/>
          <a:p>
            <a:pPr>
              <a:spcAft>
                <a:spcPts val="600"/>
              </a:spcAft>
            </a:pPr>
            <a:r>
              <a:rPr lang="en-US" sz="2000" b="1" dirty="0">
                <a:solidFill>
                  <a:schemeClr val="tx1"/>
                </a:solidFill>
                <a:latin typeface="Arial"/>
                <a:cs typeface="Arial"/>
              </a:rPr>
              <a:t>AVERAGE SALES OF DIFFERENT Grades of Houses</a:t>
            </a:r>
            <a:endParaRPr lang="en-US" sz="2000" b="1" dirty="0">
              <a:solidFill>
                <a:schemeClr val="tx1"/>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1548872" y="6217920"/>
            <a:ext cx="640080" cy="640080"/>
          </a:xfrm>
        </p:spPr>
        <p:txBody>
          <a:bodyPr>
            <a:normAutofit/>
          </a:bodyPr>
          <a:lstStyle/>
          <a:p>
            <a:pPr algn="ctr">
              <a:spcAft>
                <a:spcPts val="600"/>
              </a:spcAft>
            </a:pPr>
            <a:fld id="{48F63A3B-78C7-47BE-AE5E-E10140E04643}" type="slidenum">
              <a:rPr lang="en-US" sz="1600">
                <a:solidFill>
                  <a:schemeClr val="tx2"/>
                </a:solidFill>
              </a:rPr>
              <a:pPr algn="ctr">
                <a:spcAft>
                  <a:spcPts val="600"/>
                </a:spcAft>
              </a:pPr>
              <a:t>4</a:t>
            </a:fld>
            <a:endParaRPr lang="en-US" sz="1600">
              <a:solidFill>
                <a:schemeClr val="tx2"/>
              </a:solidFill>
            </a:endParaRPr>
          </a:p>
        </p:txBody>
      </p:sp>
      <p:sp>
        <p:nvSpPr>
          <p:cNvPr id="5" name="TextBox 4">
            <a:extLst>
              <a:ext uri="{FF2B5EF4-FFF2-40B4-BE49-F238E27FC236}">
                <a16:creationId xmlns:a16="http://schemas.microsoft.com/office/drawing/2014/main" id="{F952343C-6A9E-98A5-2D04-E8F5F83DFBA4}"/>
              </a:ext>
            </a:extLst>
          </p:cNvPr>
          <p:cNvSpPr txBox="1"/>
          <p:nvPr/>
        </p:nvSpPr>
        <p:spPr>
          <a:xfrm>
            <a:off x="1762664" y="4293079"/>
            <a:ext cx="5719313" cy="19364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898989"/>
              </a:solidFill>
              <a:latin typeface="Arial"/>
              <a:cs typeface="Arial"/>
            </a:endParaRP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9">
            <a:extLst>
              <a:ext uri="{FF2B5EF4-FFF2-40B4-BE49-F238E27FC236}">
                <a16:creationId xmlns:a16="http://schemas.microsoft.com/office/drawing/2014/main" id="{840C6A03-A965-473C-ADDE-B0F1C5C5C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3200" b="1" dirty="0">
                <a:solidFill>
                  <a:srgbClr val="C00000"/>
                </a:solidFill>
              </a:rPr>
              <a:t>A and B which are good quality houses most are 9 rooms and 8 rooms, MOST BAD QUALITY HOUSES HAVE 5 ROOMS AND 6 ROOMS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57200" y="5350213"/>
            <a:ext cx="4412417" cy="1031537"/>
          </a:xfrm>
        </p:spPr>
        <p:txBody>
          <a:bodyPr vert="horz" lIns="91440" tIns="45720" rIns="91440" bIns="45720" rtlCol="0">
            <a:normAutofit/>
          </a:bodyPr>
          <a:lstStyle/>
          <a:p>
            <a:pPr algn="r"/>
            <a:endParaRPr lang="en-US" sz="3200">
              <a:solidFill>
                <a:srgbClr val="FFFFFF"/>
              </a:solidFill>
            </a:endParaRPr>
          </a:p>
        </p:txBody>
      </p:sp>
      <p:sp>
        <p:nvSpPr>
          <p:cNvPr id="51"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52"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F52E16C9-B536-35EF-C05C-65D2DE0358FA}"/>
              </a:ext>
            </a:extLst>
          </p:cNvPr>
          <p:cNvPicPr>
            <a:picLocks noChangeAspect="1"/>
          </p:cNvPicPr>
          <p:nvPr/>
        </p:nvPicPr>
        <p:blipFill rotWithShape="1">
          <a:blip r:embed="rId2"/>
          <a:srcRect r="19076" b="1"/>
          <a:stretch/>
        </p:blipFill>
        <p:spPr>
          <a:xfrm>
            <a:off x="5986926" y="1598246"/>
            <a:ext cx="5569864" cy="4783504"/>
          </a:xfrm>
          <a:prstGeom prst="rect">
            <a:avLst/>
          </a:prstGeom>
        </p:spPr>
      </p:pic>
      <p:sp>
        <p:nvSpPr>
          <p:cNvPr id="48"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768C8-A75D-E028-61D5-9DAAB4C8B33F}"/>
              </a:ext>
            </a:extLst>
          </p:cNvPr>
          <p:cNvSpPr>
            <a:spLocks noGrp="1"/>
          </p:cNvSpPr>
          <p:nvPr>
            <p:ph type="title"/>
          </p:nvPr>
        </p:nvSpPr>
        <p:spPr>
          <a:xfrm>
            <a:off x="599609" y="679731"/>
            <a:ext cx="4171994" cy="1694957"/>
          </a:xfrm>
        </p:spPr>
        <p:txBody>
          <a:bodyPr vert="horz" lIns="91440" tIns="45720" rIns="91440" bIns="45720" rtlCol="0" anchor="b">
            <a:normAutofit/>
          </a:bodyPr>
          <a:lstStyle/>
          <a:p>
            <a:endParaRPr lang="en-US" sz="60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96D316F0-A4FD-D818-547B-B14DB4A5ED6E}"/>
              </a:ext>
            </a:extLst>
          </p:cNvPr>
          <p:cNvSpPr>
            <a:spLocks noGrp="1"/>
          </p:cNvSpPr>
          <p:nvPr>
            <p:ph type="body" idx="1"/>
          </p:nvPr>
        </p:nvSpPr>
        <p:spPr>
          <a:xfrm>
            <a:off x="700251" y="3434458"/>
            <a:ext cx="4171994" cy="2861705"/>
          </a:xfrm>
        </p:spPr>
        <p:txBody>
          <a:bodyPr vert="horz" lIns="91440" tIns="45720" rIns="91440" bIns="45720" rtlCol="0" anchor="t">
            <a:noAutofit/>
          </a:bodyPr>
          <a:lstStyle/>
          <a:p>
            <a:r>
              <a:rPr lang="en-US" sz="2000" b="1" kern="1200" dirty="0">
                <a:solidFill>
                  <a:srgbClr val="00B050"/>
                </a:solidFill>
                <a:latin typeface="+mn-lt"/>
                <a:ea typeface="+mn-ea"/>
                <a:cs typeface="+mn-cs"/>
              </a:rPr>
              <a:t>A and B which are good quality houses most have 8 bedrooms,7 bedrooms and 6 bed rooms, MOST BAD QUALITY HOUSES HAVE 2 bedrooms,3bedrooms,4bedrooms</a:t>
            </a:r>
            <a:endParaRPr lang="en-US" sz="2000" b="1" kern="1200" dirty="0">
              <a:solidFill>
                <a:srgbClr val="00B050"/>
              </a:solidFill>
              <a:latin typeface="+mn-lt"/>
              <a:cs typeface="Calibri"/>
            </a:endParaRPr>
          </a:p>
        </p:txBody>
      </p:sp>
      <p:grpSp>
        <p:nvGrpSpPr>
          <p:cNvPr id="65" name="Group 6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66" name="Straight Connector 6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ABCE1979-C6AE-4EFF-4103-2E507E90D5D2}"/>
              </a:ext>
            </a:extLst>
          </p:cNvPr>
          <p:cNvPicPr>
            <a:picLocks noChangeAspect="1"/>
          </p:cNvPicPr>
          <p:nvPr/>
        </p:nvPicPr>
        <p:blipFill>
          <a:blip r:embed="rId2"/>
          <a:stretch>
            <a:fillRect/>
          </a:stretch>
        </p:blipFill>
        <p:spPr>
          <a:xfrm>
            <a:off x="5640572" y="1484877"/>
            <a:ext cx="5608830" cy="3777669"/>
          </a:xfrm>
          <a:prstGeom prst="rect">
            <a:avLst/>
          </a:prstGeom>
        </p:spPr>
      </p:pic>
    </p:spTree>
    <p:extLst>
      <p:ext uri="{BB962C8B-B14F-4D97-AF65-F5344CB8AC3E}">
        <p14:creationId xmlns:p14="http://schemas.microsoft.com/office/powerpoint/2010/main" val="368371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747D105-F637-6985-59A5-436DA6C290EF}"/>
              </a:ext>
            </a:extLst>
          </p:cNvPr>
          <p:cNvSpPr>
            <a:spLocks noGrp="1"/>
          </p:cNvSpPr>
          <p:nvPr>
            <p:ph type="title"/>
          </p:nvPr>
        </p:nvSpPr>
        <p:spPr>
          <a:xfrm>
            <a:off x="660041" y="4636161"/>
            <a:ext cx="2880828" cy="1231605"/>
          </a:xfrm>
        </p:spPr>
        <p:txBody>
          <a:bodyPr vert="horz" lIns="91440" tIns="45720" rIns="91440" bIns="45720" rtlCol="0" anchor="t">
            <a:normAutofit/>
          </a:bodyPr>
          <a:lstStyle/>
          <a:p>
            <a:endParaRPr lang="en-US" sz="4000" kern="120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F0FE414C-6DCF-B653-B9C2-E96E5E626105}"/>
              </a:ext>
            </a:extLst>
          </p:cNvPr>
          <p:cNvSpPr>
            <a:spLocks noGrp="1"/>
          </p:cNvSpPr>
          <p:nvPr>
            <p:ph type="body" idx="1"/>
          </p:nvPr>
        </p:nvSpPr>
        <p:spPr>
          <a:xfrm>
            <a:off x="660042" y="433013"/>
            <a:ext cx="2876606" cy="3420682"/>
          </a:xfrm>
        </p:spPr>
        <p:txBody>
          <a:bodyPr vert="horz" lIns="91440" tIns="45720" rIns="91440" bIns="45720" rtlCol="0" anchor="b">
            <a:normAutofit/>
          </a:bodyPr>
          <a:lstStyle/>
          <a:p>
            <a:r>
              <a:rPr lang="en-US" sz="2000" b="1" dirty="0">
                <a:solidFill>
                  <a:schemeClr val="bg1"/>
                </a:solidFill>
                <a:latin typeface="Arial"/>
                <a:cs typeface="Arial"/>
              </a:rPr>
              <a:t>MOST OF THE BEST QUALITY AND MEDIUM QUALITY HOUSES HAVE ROOFS.MOST OF POOR QUALITY HOUSES  DON’T HAVE ROOFS</a:t>
            </a:r>
            <a:endParaRPr lang="en-US" sz="2000" dirty="0">
              <a:solidFill>
                <a:schemeClr val="bg1"/>
              </a:solidFill>
              <a:ea typeface="+mn-ea"/>
              <a:cs typeface="+mn-cs"/>
            </a:endParaRPr>
          </a:p>
        </p:txBody>
      </p:sp>
      <p:pic>
        <p:nvPicPr>
          <p:cNvPr id="5" name="Picture 3" descr="Chart, bar chart&#10;&#10;Description automatically generated">
            <a:extLst>
              <a:ext uri="{FF2B5EF4-FFF2-40B4-BE49-F238E27FC236}">
                <a16:creationId xmlns:a16="http://schemas.microsoft.com/office/drawing/2014/main" id="{D566526C-B2C3-B03F-06AC-DDE6CC2D402D}"/>
              </a:ext>
            </a:extLst>
          </p:cNvPr>
          <p:cNvPicPr>
            <a:picLocks noChangeAspect="1"/>
          </p:cNvPicPr>
          <p:nvPr/>
        </p:nvPicPr>
        <p:blipFill>
          <a:blip r:embed="rId2"/>
          <a:stretch>
            <a:fillRect/>
          </a:stretch>
        </p:blipFill>
        <p:spPr>
          <a:xfrm>
            <a:off x="4502428" y="995650"/>
            <a:ext cx="7225748" cy="4866699"/>
          </a:xfrm>
          <a:prstGeom prst="rect">
            <a:avLst/>
          </a:prstGeom>
        </p:spPr>
      </p:pic>
    </p:spTree>
    <p:extLst>
      <p:ext uri="{BB962C8B-B14F-4D97-AF65-F5344CB8AC3E}">
        <p14:creationId xmlns:p14="http://schemas.microsoft.com/office/powerpoint/2010/main" val="7678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6" name="Rectangle 2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191966" y="905011"/>
            <a:ext cx="3629555" cy="1889135"/>
          </a:xfrm>
        </p:spPr>
        <p:txBody>
          <a:bodyPr anchor="b">
            <a:normAutofit/>
          </a:bodyPr>
          <a:lstStyle/>
          <a:p>
            <a:r>
              <a:rPr lang="en-US" sz="2300" b="1" dirty="0">
                <a:solidFill>
                  <a:srgbClr val="002060"/>
                </a:solidFill>
              </a:rPr>
              <a:t>MOST OF THE BEST QUALITY HOUSES HAVE 5,6,7 FLOORS.AND MOST OF POOR QUALITY HOUSES HAVE 2,3,4 FLOORS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48F63A3B-78C7-47BE-AE5E-E10140E04643}" type="slidenum">
              <a:rPr lang="en-US" sz="900">
                <a:solidFill>
                  <a:schemeClr val="tx1">
                    <a:alpha val="70000"/>
                  </a:schemeClr>
                </a:solidFill>
              </a:rPr>
              <a:pPr algn="ctr">
                <a:spcAft>
                  <a:spcPts val="600"/>
                </a:spcAft>
              </a:pPr>
              <a:t>8</a:t>
            </a:fld>
            <a:endParaRPr lang="en-US" sz="900">
              <a:solidFill>
                <a:schemeClr val="tx1">
                  <a:alpha val="70000"/>
                </a:schemeClr>
              </a:solidFill>
            </a:endParaRP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191966" y="2965592"/>
            <a:ext cx="3629555" cy="2987397"/>
          </a:xfrm>
        </p:spPr>
        <p:txBody>
          <a:bodyPr vert="horz" lIns="91440" tIns="45720" rIns="91440" bIns="45720" rtlCol="0">
            <a:normAutofit/>
          </a:bodyPr>
          <a:lstStyle/>
          <a:p>
            <a:pPr marL="0" indent="0">
              <a:buNone/>
            </a:pPr>
            <a:endParaRPr lang="en-US" sz="1800">
              <a:cs typeface="Calibri"/>
            </a:endParaRPr>
          </a:p>
          <a:p>
            <a:endParaRPr lang="en-US" sz="1800"/>
          </a:p>
        </p:txBody>
      </p:sp>
      <p:pic>
        <p:nvPicPr>
          <p:cNvPr id="6" name="Picture 6" descr="Chart, bar chart&#10;&#10;Description automatically generated">
            <a:extLst>
              <a:ext uri="{FF2B5EF4-FFF2-40B4-BE49-F238E27FC236}">
                <a16:creationId xmlns:a16="http://schemas.microsoft.com/office/drawing/2014/main" id="{A737D850-FB66-C44A-5D56-D0F560BA26DC}"/>
              </a:ext>
            </a:extLst>
          </p:cNvPr>
          <p:cNvPicPr>
            <a:picLocks noChangeAspect="1"/>
          </p:cNvPicPr>
          <p:nvPr/>
        </p:nvPicPr>
        <p:blipFill>
          <a:blip r:embed="rId3"/>
          <a:stretch>
            <a:fillRect/>
          </a:stretch>
        </p:blipFill>
        <p:spPr>
          <a:xfrm>
            <a:off x="5359151" y="1302380"/>
            <a:ext cx="6107166" cy="4244480"/>
          </a:xfrm>
          <a:prstGeom prst="rect">
            <a:avLst/>
          </a:prstGeom>
        </p:spPr>
      </p:pic>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1"/>
          </p:nvPr>
        </p:nvSpPr>
        <p:spPr>
          <a:xfrm rot="5400000">
            <a:off x="10269029" y="3246438"/>
            <a:ext cx="3474720" cy="365125"/>
          </a:xfrm>
        </p:spPr>
        <p:txBody>
          <a:bodyPr>
            <a:normAutofit/>
          </a:bodyPr>
          <a:lstStyle/>
          <a:p>
            <a:pPr>
              <a:spcAft>
                <a:spcPts val="600"/>
              </a:spcAft>
            </a:pPr>
            <a:r>
              <a:rPr lang="en-US" sz="900">
                <a:solidFill>
                  <a:schemeClr val="tx1">
                    <a:alpha val="70000"/>
                  </a:schemeClr>
                </a:solidFill>
              </a:rPr>
              <a:t>Presentation title</a:t>
            </a: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34939"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3262D-A144-D8AD-5CDB-4438ADCBE8B0}"/>
              </a:ext>
            </a:extLst>
          </p:cNvPr>
          <p:cNvSpPr>
            <a:spLocks noGrp="1"/>
          </p:cNvSpPr>
          <p:nvPr>
            <p:ph type="title"/>
          </p:nvPr>
        </p:nvSpPr>
        <p:spPr>
          <a:xfrm>
            <a:off x="7801156" y="640263"/>
            <a:ext cx="3812708" cy="1344975"/>
          </a:xfrm>
        </p:spPr>
        <p:txBody>
          <a:bodyPr>
            <a:normAutofit/>
          </a:bodyPr>
          <a:lstStyle/>
          <a:p>
            <a:endParaRPr lang="en-US" sz="3600">
              <a:cs typeface="Calibri Light"/>
            </a:endParaRPr>
          </a:p>
        </p:txBody>
      </p:sp>
      <p:pic>
        <p:nvPicPr>
          <p:cNvPr id="9" name="Picture 9" descr="Chart, box and whisker chart&#10;&#10;Description automatically generated">
            <a:extLst>
              <a:ext uri="{FF2B5EF4-FFF2-40B4-BE49-F238E27FC236}">
                <a16:creationId xmlns:a16="http://schemas.microsoft.com/office/drawing/2014/main" id="{4AEDCD25-807E-F4AC-08BE-49A876F0105D}"/>
              </a:ext>
            </a:extLst>
          </p:cNvPr>
          <p:cNvPicPr>
            <a:picLocks noChangeAspect="1"/>
          </p:cNvPicPr>
          <p:nvPr/>
        </p:nvPicPr>
        <p:blipFill>
          <a:blip r:embed="rId2"/>
          <a:stretch>
            <a:fillRect/>
          </a:stretch>
        </p:blipFill>
        <p:spPr>
          <a:xfrm>
            <a:off x="484632" y="1113071"/>
            <a:ext cx="6646270" cy="4476408"/>
          </a:xfrm>
          <a:prstGeom prst="rect">
            <a:avLst/>
          </a:prstGeom>
        </p:spPr>
      </p:pic>
      <p:sp>
        <p:nvSpPr>
          <p:cNvPr id="69" name="Content Placeholder 12">
            <a:extLst>
              <a:ext uri="{FF2B5EF4-FFF2-40B4-BE49-F238E27FC236}">
                <a16:creationId xmlns:a16="http://schemas.microsoft.com/office/drawing/2014/main" id="{7BC1F742-4125-8D34-B6AD-7C3267078EC0}"/>
              </a:ext>
            </a:extLst>
          </p:cNvPr>
          <p:cNvSpPr>
            <a:spLocks noGrp="1"/>
          </p:cNvSpPr>
          <p:nvPr>
            <p:ph idx="1"/>
          </p:nvPr>
        </p:nvSpPr>
        <p:spPr>
          <a:xfrm>
            <a:off x="7804298" y="2121763"/>
            <a:ext cx="3823094" cy="3773010"/>
          </a:xfrm>
        </p:spPr>
        <p:txBody>
          <a:bodyPr vert="horz" lIns="91440" tIns="45720" rIns="91440" bIns="45720" rtlCol="0" anchor="t">
            <a:normAutofit/>
          </a:bodyPr>
          <a:lstStyle/>
          <a:p>
            <a:r>
              <a:rPr lang="en-US" sz="2000" b="1" dirty="0">
                <a:solidFill>
                  <a:srgbClr val="C00000"/>
                </a:solidFill>
                <a:ea typeface="+mn-lt"/>
                <a:cs typeface="+mn-lt"/>
              </a:rPr>
              <a:t>A,B,C which ARE BEST GRADE AND GOOD GRADED HOUSES HAVE HIGH LAWN AREA,THE POOR QUALITY HOUSES HAVE LOW LAWN AREA</a:t>
            </a:r>
            <a:endParaRPr lang="en-US" sz="2000">
              <a:solidFill>
                <a:srgbClr val="C00000"/>
              </a:solidFill>
            </a:endParaRPr>
          </a:p>
        </p:txBody>
      </p:sp>
      <p:sp>
        <p:nvSpPr>
          <p:cNvPr id="4" name="Footer Placeholder 3">
            <a:extLst>
              <a:ext uri="{FF2B5EF4-FFF2-40B4-BE49-F238E27FC236}">
                <a16:creationId xmlns:a16="http://schemas.microsoft.com/office/drawing/2014/main" id="{8AF13206-D5A9-A32D-2A71-EC02E0FEE27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AECFD35C-5272-182C-F437-28C6CFDBD6C1}"/>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a:pPr>
                <a:spcAft>
                  <a:spcPts val="600"/>
                </a:spcAft>
              </a:pPr>
              <a:t>9</a:t>
            </a:fld>
            <a:endParaRPr lang="en-US"/>
          </a:p>
        </p:txBody>
      </p:sp>
    </p:spTree>
    <p:extLst>
      <p:ext uri="{BB962C8B-B14F-4D97-AF65-F5344CB8AC3E}">
        <p14:creationId xmlns:p14="http://schemas.microsoft.com/office/powerpoint/2010/main" val="8123463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MINI PROJECT 2 ON CLASSIFICATION BY ANALYSING HOUSE DATA </vt:lpstr>
      <vt:lpstr>BUSINESS OBJECTIVE</vt:lpstr>
      <vt:lpstr>D grade houses are most available  in number and E grade houses are least in number</vt:lpstr>
      <vt:lpstr>A grade houses have highest average sales,followed by B,C,D,E in descending order Thus it shows A-grade houses AND B-GRADE are MOST POPULAR AND MOST IN DEMAND</vt:lpstr>
      <vt:lpstr>A and B which are good quality houses most are 9 rooms and 8 rooms, MOST BAD QUALITY HOUSES HAVE 5 ROOMS AND 6 ROOMS</vt:lpstr>
      <vt:lpstr>PowerPoint Presentation</vt:lpstr>
      <vt:lpstr>PowerPoint Presentation</vt:lpstr>
      <vt:lpstr>MOST OF THE BEST QUALITY HOUSES HAVE 5,6,7 FLOORS.AND MOST OF POOR QUALITY HOUSES HAVE 2,3,4 FLOORS</vt:lpstr>
      <vt:lpstr>PowerPoint Presentation</vt:lpstr>
      <vt:lpstr>DATA PRE-PROCESSING TECHNIQUES USED</vt:lpstr>
      <vt:lpstr>FACTORS AFFECTING HOUSE GRADES</vt:lpstr>
      <vt:lpstr>PowerPoint Presentation</vt:lpstr>
      <vt:lpstr>CLASSIFICATION</vt:lpstr>
      <vt:lpstr>CLASSIFICATION MODELS USED IN THE ANALYSIS</vt:lpstr>
      <vt:lpstr>CROSS VALIDATION TECHNIQUES USED</vt:lpstr>
      <vt:lpstr>EVALUATING CLASSIFICATION MODELS</vt:lpstr>
      <vt:lpstr>PowerPoint Presentation</vt:lpstr>
      <vt:lpstr>GOOD CRITERIA FOR CLASSIFICATION MODEL</vt:lpstr>
      <vt:lpstr>PERFORMANCES OF THE MODELS</vt:lpstr>
      <vt:lpstr>PowerPoint Presentation</vt:lpstr>
      <vt:lpstr>ROC-AUC CURVE IS A PERORMANCE MEASUREMENT FOR A CLASSIFICATION MODEL AT VARIOUS THRESHOLDS.HIGHER THE ROC-AUC SCORE BETTER IS THE PERFORMANCE OF THE MODEL</vt:lpstr>
      <vt:lpstr>REASONS FOR CHOOSING KNN CLASSIFICATION IN THIS CASE STUDY</vt:lpstr>
      <vt:lpstr>BUSINESS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1107</cp:revision>
  <dcterms:created xsi:type="dcterms:W3CDTF">2022-11-05T10:48:51Z</dcterms:created>
  <dcterms:modified xsi:type="dcterms:W3CDTF">2022-11-11T07:07:33Z</dcterms:modified>
</cp:coreProperties>
</file>