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76" r:id="rId3"/>
    <p:sldId id="260" r:id="rId4"/>
    <p:sldId id="261" r:id="rId5"/>
    <p:sldId id="262" r:id="rId6"/>
    <p:sldId id="263" r:id="rId7"/>
    <p:sldId id="264" r:id="rId8"/>
    <p:sldId id="265" r:id="rId9"/>
    <p:sldId id="280" r:id="rId10"/>
    <p:sldId id="266" r:id="rId11"/>
    <p:sldId id="267" r:id="rId12"/>
    <p:sldId id="27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E50F8-D3D4-49F6-80E8-731F2549C32A}" v="12" dt="2022-11-11T06:53:52.421"/>
    <p1510:client id="{303A31CB-E00B-46B1-9B97-545948436215}" v="1211" dt="2022-11-03T06:57:51.239"/>
    <p1510:client id="{50CE06FA-AC2C-4EA0-BAF3-153E05C2A7BB}" v="10" dt="2022-11-03T11:16:49.691"/>
    <p1510:client id="{5F15E479-7AC7-4D33-8AFF-F51779864813}" v="112" dt="2022-11-03T06:48:41.462"/>
    <p1510:client id="{6A9765B2-4E80-46B7-A487-D4018AA6AC96}" v="305" dt="2022-11-08T04:30:07.733"/>
    <p1510:client id="{76E5C1ED-C2C4-45B8-8AF2-6F17EA52E82E}" v="307" dt="2022-11-08T04:19:42.849"/>
    <p1510:client id="{A35028AE-6599-4519-B7F7-229708C51662}" v="351" dt="2022-11-08T04:08:09.659"/>
    <p1510:client id="{F4AB6B64-4428-49FA-A5B1-08A169845068}" v="1466" dt="2022-11-03T09:59:39.561"/>
    <p1510:client id="{FBFC5E3C-BE3E-4BB5-8A46-C0962C34273A}" v="2" dt="2022-11-08T04:32:3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tav banerjee" userId="c2b98c3a9f4f78e2" providerId="Windows Live" clId="Web-{21EE50F8-D3D4-49F6-80E8-731F2549C32A}"/>
    <pc:docChg chg="addSld modSld sldOrd">
      <pc:chgData name="koustav banerjee" userId="c2b98c3a9f4f78e2" providerId="Windows Live" clId="Web-{21EE50F8-D3D4-49F6-80E8-731F2549C32A}" dt="2022-11-11T06:59:25.525" v="290" actId="20577"/>
      <pc:docMkLst>
        <pc:docMk/>
      </pc:docMkLst>
      <pc:sldChg chg="modSp add ord replId">
        <pc:chgData name="koustav banerjee" userId="c2b98c3a9f4f78e2" providerId="Windows Live" clId="Web-{21EE50F8-D3D4-49F6-80E8-731F2549C32A}" dt="2022-11-11T06:59:25.525" v="290" actId="20577"/>
        <pc:sldMkLst>
          <pc:docMk/>
          <pc:sldMk cId="1775655357" sldId="280"/>
        </pc:sldMkLst>
        <pc:spChg chg="mod">
          <ac:chgData name="koustav banerjee" userId="c2b98c3a9f4f78e2" providerId="Windows Live" clId="Web-{21EE50F8-D3D4-49F6-80E8-731F2549C32A}" dt="2022-11-11T06:53:47.140" v="10" actId="20577"/>
          <ac:spMkLst>
            <pc:docMk/>
            <pc:sldMk cId="1775655357" sldId="280"/>
            <ac:spMk id="2" creationId="{5393C533-A6C0-DB8C-80B8-01EBA184B448}"/>
          </ac:spMkLst>
        </pc:spChg>
        <pc:graphicFrameChg chg="modGraphic">
          <ac:chgData name="koustav banerjee" userId="c2b98c3a9f4f78e2" providerId="Windows Live" clId="Web-{21EE50F8-D3D4-49F6-80E8-731F2549C32A}" dt="2022-11-11T06:59:25.525" v="290" actId="20577"/>
          <ac:graphicFrameMkLst>
            <pc:docMk/>
            <pc:sldMk cId="1775655357" sldId="280"/>
            <ac:graphicFrameMk id="40" creationId="{8C60CA55-593B-E1D9-51F4-D8760D807752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0E670-AB10-41FA-8805-8CF11194EB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8795B6-DB1D-45A1-8B70-64934CBA5B99}">
      <dgm:prSet/>
      <dgm:spPr/>
      <dgm:t>
        <a:bodyPr/>
        <a:lstStyle/>
        <a:p>
          <a:r>
            <a:rPr lang="en-US"/>
            <a:t>BUILDING A REGRESSION MODEL  TO PREDICT SALES OF A STORE BY ANALYZING SUPERSTORE SALES DATA</a:t>
          </a:r>
        </a:p>
      </dgm:t>
    </dgm:pt>
    <dgm:pt modelId="{5ED372A2-220D-43DA-92CA-6D3A908EE62F}" type="parTrans" cxnId="{D8E78B25-7705-44CA-9E40-1099DB695A1E}">
      <dgm:prSet/>
      <dgm:spPr/>
      <dgm:t>
        <a:bodyPr/>
        <a:lstStyle/>
        <a:p>
          <a:endParaRPr lang="en-US"/>
        </a:p>
      </dgm:t>
    </dgm:pt>
    <dgm:pt modelId="{B814B34B-026D-4082-9CFB-196E7E70F8A5}" type="sibTrans" cxnId="{D8E78B25-7705-44CA-9E40-1099DB695A1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A383170-6C35-4E46-B602-A0DF8643065B}">
      <dgm:prSet/>
      <dgm:spPr/>
      <dgm:t>
        <a:bodyPr/>
        <a:lstStyle/>
        <a:p>
          <a:r>
            <a:rPr lang="en-US"/>
            <a:t>GIVING IMPORTANT SUGGESTIONS TO INCREASE THE FUTURE SALES OF THE STORE AND TO ATTRACT MORE CUSTOMERS</a:t>
          </a:r>
        </a:p>
      </dgm:t>
    </dgm:pt>
    <dgm:pt modelId="{62A23A98-584D-486B-A274-B230551C4454}" type="parTrans" cxnId="{040FF634-04A6-41F2-B244-432D800D6F76}">
      <dgm:prSet/>
      <dgm:spPr/>
      <dgm:t>
        <a:bodyPr/>
        <a:lstStyle/>
        <a:p>
          <a:endParaRPr lang="en-US"/>
        </a:p>
      </dgm:t>
    </dgm:pt>
    <dgm:pt modelId="{CDF20FCF-9429-46BA-913A-3F43E9665F92}" type="sibTrans" cxnId="{040FF634-04A6-41F2-B244-432D800D6F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DFED3F9-5807-466E-95ED-999C55127B62}" type="pres">
      <dgm:prSet presAssocID="{8FE0E670-AB10-41FA-8805-8CF11194EBAE}" presName="Name0" presStyleCnt="0">
        <dgm:presLayoutVars>
          <dgm:animLvl val="lvl"/>
          <dgm:resizeHandles val="exact"/>
        </dgm:presLayoutVars>
      </dgm:prSet>
      <dgm:spPr/>
    </dgm:pt>
    <dgm:pt modelId="{425BDAAB-5D8C-47B5-AEEA-E7D1D7C52935}" type="pres">
      <dgm:prSet presAssocID="{CB8795B6-DB1D-45A1-8B70-64934CBA5B99}" presName="compositeNode" presStyleCnt="0">
        <dgm:presLayoutVars>
          <dgm:bulletEnabled val="1"/>
        </dgm:presLayoutVars>
      </dgm:prSet>
      <dgm:spPr/>
    </dgm:pt>
    <dgm:pt modelId="{BEB45AC6-5149-4148-9032-32350763E029}" type="pres">
      <dgm:prSet presAssocID="{CB8795B6-DB1D-45A1-8B70-64934CBA5B99}" presName="bgRect" presStyleLbl="bgAccFollowNode1" presStyleIdx="0" presStyleCnt="2"/>
      <dgm:spPr/>
    </dgm:pt>
    <dgm:pt modelId="{B8E0822E-0A63-44C7-8539-3F685B8B1318}" type="pres">
      <dgm:prSet presAssocID="{B814B34B-026D-4082-9CFB-196E7E70F8A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7DA4EB45-04CC-4682-8ECD-833F98487CE2}" type="pres">
      <dgm:prSet presAssocID="{CB8795B6-DB1D-45A1-8B70-64934CBA5B99}" presName="bottomLine" presStyleLbl="alignNode1" presStyleIdx="1" presStyleCnt="4">
        <dgm:presLayoutVars/>
      </dgm:prSet>
      <dgm:spPr/>
    </dgm:pt>
    <dgm:pt modelId="{321D9F02-2CB8-4EE3-A9A5-FA7D75F1D9F0}" type="pres">
      <dgm:prSet presAssocID="{CB8795B6-DB1D-45A1-8B70-64934CBA5B99}" presName="nodeText" presStyleLbl="bgAccFollowNode1" presStyleIdx="0" presStyleCnt="2">
        <dgm:presLayoutVars>
          <dgm:bulletEnabled val="1"/>
        </dgm:presLayoutVars>
      </dgm:prSet>
      <dgm:spPr/>
    </dgm:pt>
    <dgm:pt modelId="{CE62C6AB-1E39-44F7-BE91-8902B8B26615}" type="pres">
      <dgm:prSet presAssocID="{B814B34B-026D-4082-9CFB-196E7E70F8A5}" presName="sibTrans" presStyleCnt="0"/>
      <dgm:spPr/>
    </dgm:pt>
    <dgm:pt modelId="{75D58035-430E-4866-8AA4-5D2E3B715758}" type="pres">
      <dgm:prSet presAssocID="{EA383170-6C35-4E46-B602-A0DF8643065B}" presName="compositeNode" presStyleCnt="0">
        <dgm:presLayoutVars>
          <dgm:bulletEnabled val="1"/>
        </dgm:presLayoutVars>
      </dgm:prSet>
      <dgm:spPr/>
    </dgm:pt>
    <dgm:pt modelId="{26607136-DB34-4DA4-A90F-65EC1191F967}" type="pres">
      <dgm:prSet presAssocID="{EA383170-6C35-4E46-B602-A0DF8643065B}" presName="bgRect" presStyleLbl="bgAccFollowNode1" presStyleIdx="1" presStyleCnt="2"/>
      <dgm:spPr/>
    </dgm:pt>
    <dgm:pt modelId="{F000CC34-19BC-467D-810A-31BB8E6E3352}" type="pres">
      <dgm:prSet presAssocID="{CDF20FCF-9429-46BA-913A-3F43E9665F9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8A56CF8-4091-4F30-B2FF-D7F66E3AC559}" type="pres">
      <dgm:prSet presAssocID="{EA383170-6C35-4E46-B602-A0DF8643065B}" presName="bottomLine" presStyleLbl="alignNode1" presStyleIdx="3" presStyleCnt="4">
        <dgm:presLayoutVars/>
      </dgm:prSet>
      <dgm:spPr/>
    </dgm:pt>
    <dgm:pt modelId="{5868F94C-97D8-4562-8103-FE8CA324A3AF}" type="pres">
      <dgm:prSet presAssocID="{EA383170-6C35-4E46-B602-A0DF8643065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20D3A502-AD30-46B6-913A-FE21825D8A41}" type="presOf" srcId="{B814B34B-026D-4082-9CFB-196E7E70F8A5}" destId="{B8E0822E-0A63-44C7-8539-3F685B8B1318}" srcOrd="0" destOrd="0" presId="urn:microsoft.com/office/officeart/2016/7/layout/BasicLinearProcessNumbered"/>
    <dgm:cxn modelId="{7C8C6925-846B-403B-96C7-ACBC573F718A}" type="presOf" srcId="{EA383170-6C35-4E46-B602-A0DF8643065B}" destId="{26607136-DB34-4DA4-A90F-65EC1191F967}" srcOrd="0" destOrd="0" presId="urn:microsoft.com/office/officeart/2016/7/layout/BasicLinearProcessNumbered"/>
    <dgm:cxn modelId="{D8E78B25-7705-44CA-9E40-1099DB695A1E}" srcId="{8FE0E670-AB10-41FA-8805-8CF11194EBAE}" destId="{CB8795B6-DB1D-45A1-8B70-64934CBA5B99}" srcOrd="0" destOrd="0" parTransId="{5ED372A2-220D-43DA-92CA-6D3A908EE62F}" sibTransId="{B814B34B-026D-4082-9CFB-196E7E70F8A5}"/>
    <dgm:cxn modelId="{040FF634-04A6-41F2-B244-432D800D6F76}" srcId="{8FE0E670-AB10-41FA-8805-8CF11194EBAE}" destId="{EA383170-6C35-4E46-B602-A0DF8643065B}" srcOrd="1" destOrd="0" parTransId="{62A23A98-584D-486B-A274-B230551C4454}" sibTransId="{CDF20FCF-9429-46BA-913A-3F43E9665F92}"/>
    <dgm:cxn modelId="{F694B03F-5201-4D57-B072-CA334A0A9511}" type="presOf" srcId="{CB8795B6-DB1D-45A1-8B70-64934CBA5B99}" destId="{BEB45AC6-5149-4148-9032-32350763E029}" srcOrd="0" destOrd="0" presId="urn:microsoft.com/office/officeart/2016/7/layout/BasicLinearProcessNumbered"/>
    <dgm:cxn modelId="{A9F76440-B874-4418-BF6C-283B49596B7E}" type="presOf" srcId="{8FE0E670-AB10-41FA-8805-8CF11194EBAE}" destId="{2DFED3F9-5807-466E-95ED-999C55127B62}" srcOrd="0" destOrd="0" presId="urn:microsoft.com/office/officeart/2016/7/layout/BasicLinearProcessNumbered"/>
    <dgm:cxn modelId="{017686B5-6F6A-4A1E-9D94-813521542A83}" type="presOf" srcId="{CDF20FCF-9429-46BA-913A-3F43E9665F92}" destId="{F000CC34-19BC-467D-810A-31BB8E6E3352}" srcOrd="0" destOrd="0" presId="urn:microsoft.com/office/officeart/2016/7/layout/BasicLinearProcessNumbered"/>
    <dgm:cxn modelId="{027EB8CC-98B4-476F-92F2-BABD393A36E5}" type="presOf" srcId="{CB8795B6-DB1D-45A1-8B70-64934CBA5B99}" destId="{321D9F02-2CB8-4EE3-A9A5-FA7D75F1D9F0}" srcOrd="1" destOrd="0" presId="urn:microsoft.com/office/officeart/2016/7/layout/BasicLinearProcessNumbered"/>
    <dgm:cxn modelId="{1DE1F3D5-CAA0-417C-8502-B9D89E476E81}" type="presOf" srcId="{EA383170-6C35-4E46-B602-A0DF8643065B}" destId="{5868F94C-97D8-4562-8103-FE8CA324A3AF}" srcOrd="1" destOrd="0" presId="urn:microsoft.com/office/officeart/2016/7/layout/BasicLinearProcessNumbered"/>
    <dgm:cxn modelId="{C107C4B9-1A39-4696-B4C6-0AF09C40A400}" type="presParOf" srcId="{2DFED3F9-5807-466E-95ED-999C55127B62}" destId="{425BDAAB-5D8C-47B5-AEEA-E7D1D7C52935}" srcOrd="0" destOrd="0" presId="urn:microsoft.com/office/officeart/2016/7/layout/BasicLinearProcessNumbered"/>
    <dgm:cxn modelId="{9750D40A-F80D-49A9-A27B-2C9D672E0B27}" type="presParOf" srcId="{425BDAAB-5D8C-47B5-AEEA-E7D1D7C52935}" destId="{BEB45AC6-5149-4148-9032-32350763E029}" srcOrd="0" destOrd="0" presId="urn:microsoft.com/office/officeart/2016/7/layout/BasicLinearProcessNumbered"/>
    <dgm:cxn modelId="{9C95F676-2F97-45CA-BAED-EC92120AE74F}" type="presParOf" srcId="{425BDAAB-5D8C-47B5-AEEA-E7D1D7C52935}" destId="{B8E0822E-0A63-44C7-8539-3F685B8B1318}" srcOrd="1" destOrd="0" presId="urn:microsoft.com/office/officeart/2016/7/layout/BasicLinearProcessNumbered"/>
    <dgm:cxn modelId="{BFA58F94-3F15-4866-A8FC-ADA9E1476599}" type="presParOf" srcId="{425BDAAB-5D8C-47B5-AEEA-E7D1D7C52935}" destId="{7DA4EB45-04CC-4682-8ECD-833F98487CE2}" srcOrd="2" destOrd="0" presId="urn:microsoft.com/office/officeart/2016/7/layout/BasicLinearProcessNumbered"/>
    <dgm:cxn modelId="{726A54D5-5140-4A48-A297-E0B51331EAD2}" type="presParOf" srcId="{425BDAAB-5D8C-47B5-AEEA-E7D1D7C52935}" destId="{321D9F02-2CB8-4EE3-A9A5-FA7D75F1D9F0}" srcOrd="3" destOrd="0" presId="urn:microsoft.com/office/officeart/2016/7/layout/BasicLinearProcessNumbered"/>
    <dgm:cxn modelId="{A45623F2-8AF3-489D-B947-264A7EFEFD4B}" type="presParOf" srcId="{2DFED3F9-5807-466E-95ED-999C55127B62}" destId="{CE62C6AB-1E39-44F7-BE91-8902B8B26615}" srcOrd="1" destOrd="0" presId="urn:microsoft.com/office/officeart/2016/7/layout/BasicLinearProcessNumbered"/>
    <dgm:cxn modelId="{124F3671-AB79-4C24-86F0-BE7662CEFD3C}" type="presParOf" srcId="{2DFED3F9-5807-466E-95ED-999C55127B62}" destId="{75D58035-430E-4866-8AA4-5D2E3B715758}" srcOrd="2" destOrd="0" presId="urn:microsoft.com/office/officeart/2016/7/layout/BasicLinearProcessNumbered"/>
    <dgm:cxn modelId="{A226E9C9-2914-4509-B5D6-12F11C51DF1E}" type="presParOf" srcId="{75D58035-430E-4866-8AA4-5D2E3B715758}" destId="{26607136-DB34-4DA4-A90F-65EC1191F967}" srcOrd="0" destOrd="0" presId="urn:microsoft.com/office/officeart/2016/7/layout/BasicLinearProcessNumbered"/>
    <dgm:cxn modelId="{82DF1243-333F-47E5-AD57-B78871ADBC35}" type="presParOf" srcId="{75D58035-430E-4866-8AA4-5D2E3B715758}" destId="{F000CC34-19BC-467D-810A-31BB8E6E3352}" srcOrd="1" destOrd="0" presId="urn:microsoft.com/office/officeart/2016/7/layout/BasicLinearProcessNumbered"/>
    <dgm:cxn modelId="{1A29D841-4DBF-414A-BB20-9D36F1D5B1CE}" type="presParOf" srcId="{75D58035-430E-4866-8AA4-5D2E3B715758}" destId="{78A56CF8-4091-4F30-B2FF-D7F66E3AC559}" srcOrd="2" destOrd="0" presId="urn:microsoft.com/office/officeart/2016/7/layout/BasicLinearProcessNumbered"/>
    <dgm:cxn modelId="{B712F233-1A7D-4147-A1F7-12ED555646AC}" type="presParOf" srcId="{75D58035-430E-4866-8AA4-5D2E3B715758}" destId="{5868F94C-97D8-4562-8103-FE8CA324A3A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257755-6B7B-4BC4-AA4E-EC0398EBB89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96E3A8-C9BB-4EF0-82E9-22EA20688F75}">
      <dgm:prSet/>
      <dgm:spPr/>
      <dgm:t>
        <a:bodyPr/>
        <a:lstStyle/>
        <a:p>
          <a:r>
            <a:rPr lang="en-US" dirty="0"/>
            <a:t>AFTER EVALUATING THE </a:t>
          </a:r>
          <a:r>
            <a:rPr lang="en-US" dirty="0">
              <a:latin typeface="Calibri Light" panose="020F0302020204030204"/>
            </a:rPr>
            <a:t>MODEL</a:t>
          </a:r>
          <a:r>
            <a:rPr lang="en-US" dirty="0"/>
            <a:t> PERFORMANCES WE CAN SAY THAT HERE KNN-REGRESSOR AND RANDOM FOREST REGRESSOR HAS HIGHEST RSQUARE SCORE THAT IS MODEL ACCURACY AND LOWEST RMSE VALUES</a:t>
          </a:r>
        </a:p>
      </dgm:t>
    </dgm:pt>
    <dgm:pt modelId="{DF6382DA-301D-4C7E-8B2C-608B28C8E0D3}" type="parTrans" cxnId="{64460694-CD69-48B8-A886-118CFA7AAA33}">
      <dgm:prSet/>
      <dgm:spPr/>
      <dgm:t>
        <a:bodyPr/>
        <a:lstStyle/>
        <a:p>
          <a:endParaRPr lang="en-US"/>
        </a:p>
      </dgm:t>
    </dgm:pt>
    <dgm:pt modelId="{5843DA37-107B-46CF-A84C-3FF32B687095}" type="sibTrans" cxnId="{64460694-CD69-48B8-A886-118CFA7AAA33}">
      <dgm:prSet/>
      <dgm:spPr/>
      <dgm:t>
        <a:bodyPr/>
        <a:lstStyle/>
        <a:p>
          <a:endParaRPr lang="en-US"/>
        </a:p>
      </dgm:t>
    </dgm:pt>
    <dgm:pt modelId="{2D740F3D-3E04-4820-A50D-B12E9BDC8330}">
      <dgm:prSet/>
      <dgm:spPr/>
      <dgm:t>
        <a:bodyPr/>
        <a:lstStyle/>
        <a:p>
          <a:r>
            <a:rPr lang="en-US" dirty="0"/>
            <a:t>SO THIS TWO MODELS PERFORMS THE BEST OUT OF THE 5 MODELS AND THE QUALITY PERFORMANCES OF BOTH THE MODELS ARE ALMOST EQUAL</a:t>
          </a:r>
        </a:p>
      </dgm:t>
    </dgm:pt>
    <dgm:pt modelId="{DBB83ED8-1A0A-43D4-A38D-513C4444C5E1}" type="parTrans" cxnId="{2FC9FDEA-6907-4507-9071-5599C68382D0}">
      <dgm:prSet/>
      <dgm:spPr/>
      <dgm:t>
        <a:bodyPr/>
        <a:lstStyle/>
        <a:p>
          <a:endParaRPr lang="en-US"/>
        </a:p>
      </dgm:t>
    </dgm:pt>
    <dgm:pt modelId="{D4195CB0-F8B7-4365-875F-F506E1DA4271}" type="sibTrans" cxnId="{2FC9FDEA-6907-4507-9071-5599C68382D0}">
      <dgm:prSet/>
      <dgm:spPr/>
      <dgm:t>
        <a:bodyPr/>
        <a:lstStyle/>
        <a:p>
          <a:endParaRPr lang="en-US"/>
        </a:p>
      </dgm:t>
    </dgm:pt>
    <dgm:pt modelId="{9A71AD6D-6E03-4DD1-9CBF-3C7C025D1E89}">
      <dgm:prSet/>
      <dgm:spPr/>
      <dgm:t>
        <a:bodyPr/>
        <a:lstStyle/>
        <a:p>
          <a:r>
            <a:rPr lang="en-US" dirty="0"/>
            <a:t>WE CAN CHOOSE ANY ONE OF THE TWO MODELS FOR PREDICTING FUTURE SALES BUT PERSONALLY I PREFER AND PROPORSE THE KNN-REGRESSOR MODEL FOR PREDICTING FUTURE SUPRSTORE SALES</a:t>
          </a:r>
        </a:p>
      </dgm:t>
    </dgm:pt>
    <dgm:pt modelId="{CACB8455-078A-452D-9172-8FB30C924A88}" type="parTrans" cxnId="{192BFFF2-CD17-4AFC-AABB-E51EFD88E685}">
      <dgm:prSet/>
      <dgm:spPr/>
      <dgm:t>
        <a:bodyPr/>
        <a:lstStyle/>
        <a:p>
          <a:endParaRPr lang="en-US"/>
        </a:p>
      </dgm:t>
    </dgm:pt>
    <dgm:pt modelId="{182DB43A-07A7-4FC2-8BC3-C701CA4EE120}" type="sibTrans" cxnId="{192BFFF2-CD17-4AFC-AABB-E51EFD88E685}">
      <dgm:prSet/>
      <dgm:spPr/>
      <dgm:t>
        <a:bodyPr/>
        <a:lstStyle/>
        <a:p>
          <a:endParaRPr lang="en-US"/>
        </a:p>
      </dgm:t>
    </dgm:pt>
    <dgm:pt modelId="{A3E53D6E-DD97-4E41-82F4-9E4C6508722D}" type="pres">
      <dgm:prSet presAssocID="{9E257755-6B7B-4BC4-AA4E-EC0398EBB8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5BE24A-0CC8-4EE5-9509-BFDED1A0E0DD}" type="pres">
      <dgm:prSet presAssocID="{2E96E3A8-C9BB-4EF0-82E9-22EA20688F75}" presName="hierRoot1" presStyleCnt="0"/>
      <dgm:spPr/>
    </dgm:pt>
    <dgm:pt modelId="{6CC1785D-EF1D-4C80-8C23-9444A73B8E2E}" type="pres">
      <dgm:prSet presAssocID="{2E96E3A8-C9BB-4EF0-82E9-22EA20688F75}" presName="composite" presStyleCnt="0"/>
      <dgm:spPr/>
    </dgm:pt>
    <dgm:pt modelId="{38271589-999F-4BF4-B20D-C2B5F29DFFE7}" type="pres">
      <dgm:prSet presAssocID="{2E96E3A8-C9BB-4EF0-82E9-22EA20688F75}" presName="background" presStyleLbl="node0" presStyleIdx="0" presStyleCnt="3"/>
      <dgm:spPr/>
    </dgm:pt>
    <dgm:pt modelId="{0B239658-9E36-4789-B9E6-C1B59679A257}" type="pres">
      <dgm:prSet presAssocID="{2E96E3A8-C9BB-4EF0-82E9-22EA20688F75}" presName="text" presStyleLbl="fgAcc0" presStyleIdx="0" presStyleCnt="3">
        <dgm:presLayoutVars>
          <dgm:chPref val="3"/>
        </dgm:presLayoutVars>
      </dgm:prSet>
      <dgm:spPr/>
    </dgm:pt>
    <dgm:pt modelId="{A2EB14E1-57BE-4B2B-8852-39E03EE65BB5}" type="pres">
      <dgm:prSet presAssocID="{2E96E3A8-C9BB-4EF0-82E9-22EA20688F75}" presName="hierChild2" presStyleCnt="0"/>
      <dgm:spPr/>
    </dgm:pt>
    <dgm:pt modelId="{AD6E0A60-0BEE-4444-AF82-EB5B9D14EC7F}" type="pres">
      <dgm:prSet presAssocID="{2D740F3D-3E04-4820-A50D-B12E9BDC8330}" presName="hierRoot1" presStyleCnt="0"/>
      <dgm:spPr/>
    </dgm:pt>
    <dgm:pt modelId="{A9624C15-B91F-4631-9EC2-137A0564F888}" type="pres">
      <dgm:prSet presAssocID="{2D740F3D-3E04-4820-A50D-B12E9BDC8330}" presName="composite" presStyleCnt="0"/>
      <dgm:spPr/>
    </dgm:pt>
    <dgm:pt modelId="{E2B1A53A-4310-444A-AF48-1A0B95249399}" type="pres">
      <dgm:prSet presAssocID="{2D740F3D-3E04-4820-A50D-B12E9BDC8330}" presName="background" presStyleLbl="node0" presStyleIdx="1" presStyleCnt="3"/>
      <dgm:spPr/>
    </dgm:pt>
    <dgm:pt modelId="{218EF561-9834-4B70-ABAB-FC24BD02E6BA}" type="pres">
      <dgm:prSet presAssocID="{2D740F3D-3E04-4820-A50D-B12E9BDC8330}" presName="text" presStyleLbl="fgAcc0" presStyleIdx="1" presStyleCnt="3">
        <dgm:presLayoutVars>
          <dgm:chPref val="3"/>
        </dgm:presLayoutVars>
      </dgm:prSet>
      <dgm:spPr/>
    </dgm:pt>
    <dgm:pt modelId="{7A993990-94FA-4284-BDC3-5A77D240E85E}" type="pres">
      <dgm:prSet presAssocID="{2D740F3D-3E04-4820-A50D-B12E9BDC8330}" presName="hierChild2" presStyleCnt="0"/>
      <dgm:spPr/>
    </dgm:pt>
    <dgm:pt modelId="{99619879-53A7-4F5A-8817-AB1A12C8E59F}" type="pres">
      <dgm:prSet presAssocID="{9A71AD6D-6E03-4DD1-9CBF-3C7C025D1E89}" presName="hierRoot1" presStyleCnt="0"/>
      <dgm:spPr/>
    </dgm:pt>
    <dgm:pt modelId="{05E3EDD8-5A1D-4173-8A5B-25544024D654}" type="pres">
      <dgm:prSet presAssocID="{9A71AD6D-6E03-4DD1-9CBF-3C7C025D1E89}" presName="composite" presStyleCnt="0"/>
      <dgm:spPr/>
    </dgm:pt>
    <dgm:pt modelId="{BD02BC80-58FA-4998-9470-75D04683D732}" type="pres">
      <dgm:prSet presAssocID="{9A71AD6D-6E03-4DD1-9CBF-3C7C025D1E89}" presName="background" presStyleLbl="node0" presStyleIdx="2" presStyleCnt="3"/>
      <dgm:spPr/>
    </dgm:pt>
    <dgm:pt modelId="{629A0250-C5DD-483A-9D75-CC1879FAF958}" type="pres">
      <dgm:prSet presAssocID="{9A71AD6D-6E03-4DD1-9CBF-3C7C025D1E89}" presName="text" presStyleLbl="fgAcc0" presStyleIdx="2" presStyleCnt="3">
        <dgm:presLayoutVars>
          <dgm:chPref val="3"/>
        </dgm:presLayoutVars>
      </dgm:prSet>
      <dgm:spPr/>
    </dgm:pt>
    <dgm:pt modelId="{8D33F8B9-49EB-42FF-B5DF-AB622FCE0E61}" type="pres">
      <dgm:prSet presAssocID="{9A71AD6D-6E03-4DD1-9CBF-3C7C025D1E89}" presName="hierChild2" presStyleCnt="0"/>
      <dgm:spPr/>
    </dgm:pt>
  </dgm:ptLst>
  <dgm:cxnLst>
    <dgm:cxn modelId="{F6D8560F-5B4F-4CDF-BA89-1CE0300E5D9D}" type="presOf" srcId="{9E257755-6B7B-4BC4-AA4E-EC0398EBB89C}" destId="{A3E53D6E-DD97-4E41-82F4-9E4C6508722D}" srcOrd="0" destOrd="0" presId="urn:microsoft.com/office/officeart/2005/8/layout/hierarchy1"/>
    <dgm:cxn modelId="{46EE972A-0EAD-4B41-B24E-72B662319A03}" type="presOf" srcId="{2D740F3D-3E04-4820-A50D-B12E9BDC8330}" destId="{218EF561-9834-4B70-ABAB-FC24BD02E6BA}" srcOrd="0" destOrd="0" presId="urn:microsoft.com/office/officeart/2005/8/layout/hierarchy1"/>
    <dgm:cxn modelId="{E9EC8039-144B-42BA-8BA8-DC46438AD6A6}" type="presOf" srcId="{9A71AD6D-6E03-4DD1-9CBF-3C7C025D1E89}" destId="{629A0250-C5DD-483A-9D75-CC1879FAF958}" srcOrd="0" destOrd="0" presId="urn:microsoft.com/office/officeart/2005/8/layout/hierarchy1"/>
    <dgm:cxn modelId="{64460694-CD69-48B8-A886-118CFA7AAA33}" srcId="{9E257755-6B7B-4BC4-AA4E-EC0398EBB89C}" destId="{2E96E3A8-C9BB-4EF0-82E9-22EA20688F75}" srcOrd="0" destOrd="0" parTransId="{DF6382DA-301D-4C7E-8B2C-608B28C8E0D3}" sibTransId="{5843DA37-107B-46CF-A84C-3FF32B687095}"/>
    <dgm:cxn modelId="{0CDEE1B8-013E-48AC-920E-19FCA2A64B6F}" type="presOf" srcId="{2E96E3A8-C9BB-4EF0-82E9-22EA20688F75}" destId="{0B239658-9E36-4789-B9E6-C1B59679A257}" srcOrd="0" destOrd="0" presId="urn:microsoft.com/office/officeart/2005/8/layout/hierarchy1"/>
    <dgm:cxn modelId="{2FC9FDEA-6907-4507-9071-5599C68382D0}" srcId="{9E257755-6B7B-4BC4-AA4E-EC0398EBB89C}" destId="{2D740F3D-3E04-4820-A50D-B12E9BDC8330}" srcOrd="1" destOrd="0" parTransId="{DBB83ED8-1A0A-43D4-A38D-513C4444C5E1}" sibTransId="{D4195CB0-F8B7-4365-875F-F506E1DA4271}"/>
    <dgm:cxn modelId="{192BFFF2-CD17-4AFC-AABB-E51EFD88E685}" srcId="{9E257755-6B7B-4BC4-AA4E-EC0398EBB89C}" destId="{9A71AD6D-6E03-4DD1-9CBF-3C7C025D1E89}" srcOrd="2" destOrd="0" parTransId="{CACB8455-078A-452D-9172-8FB30C924A88}" sibTransId="{182DB43A-07A7-4FC2-8BC3-C701CA4EE120}"/>
    <dgm:cxn modelId="{B8ADC19C-E443-41A0-9FD4-3101028B9E9E}" type="presParOf" srcId="{A3E53D6E-DD97-4E41-82F4-9E4C6508722D}" destId="{CC5BE24A-0CC8-4EE5-9509-BFDED1A0E0DD}" srcOrd="0" destOrd="0" presId="urn:microsoft.com/office/officeart/2005/8/layout/hierarchy1"/>
    <dgm:cxn modelId="{DD126752-1AB8-4B53-9844-EDE17845B65B}" type="presParOf" srcId="{CC5BE24A-0CC8-4EE5-9509-BFDED1A0E0DD}" destId="{6CC1785D-EF1D-4C80-8C23-9444A73B8E2E}" srcOrd="0" destOrd="0" presId="urn:microsoft.com/office/officeart/2005/8/layout/hierarchy1"/>
    <dgm:cxn modelId="{20FBB8D8-A127-4629-B316-56CD64C5707D}" type="presParOf" srcId="{6CC1785D-EF1D-4C80-8C23-9444A73B8E2E}" destId="{38271589-999F-4BF4-B20D-C2B5F29DFFE7}" srcOrd="0" destOrd="0" presId="urn:microsoft.com/office/officeart/2005/8/layout/hierarchy1"/>
    <dgm:cxn modelId="{8C3438D1-64C8-4001-B275-4A7D2437B283}" type="presParOf" srcId="{6CC1785D-EF1D-4C80-8C23-9444A73B8E2E}" destId="{0B239658-9E36-4789-B9E6-C1B59679A257}" srcOrd="1" destOrd="0" presId="urn:microsoft.com/office/officeart/2005/8/layout/hierarchy1"/>
    <dgm:cxn modelId="{E0EB0F11-2069-4EBC-8EFC-B8978A78E27E}" type="presParOf" srcId="{CC5BE24A-0CC8-4EE5-9509-BFDED1A0E0DD}" destId="{A2EB14E1-57BE-4B2B-8852-39E03EE65BB5}" srcOrd="1" destOrd="0" presId="urn:microsoft.com/office/officeart/2005/8/layout/hierarchy1"/>
    <dgm:cxn modelId="{CCB1A903-3726-41F7-B14D-79DC12713163}" type="presParOf" srcId="{A3E53D6E-DD97-4E41-82F4-9E4C6508722D}" destId="{AD6E0A60-0BEE-4444-AF82-EB5B9D14EC7F}" srcOrd="1" destOrd="0" presId="urn:microsoft.com/office/officeart/2005/8/layout/hierarchy1"/>
    <dgm:cxn modelId="{14D260E3-5016-46F1-B83F-D556AD503549}" type="presParOf" srcId="{AD6E0A60-0BEE-4444-AF82-EB5B9D14EC7F}" destId="{A9624C15-B91F-4631-9EC2-137A0564F888}" srcOrd="0" destOrd="0" presId="urn:microsoft.com/office/officeart/2005/8/layout/hierarchy1"/>
    <dgm:cxn modelId="{1E4EDB52-2468-4859-8AD9-EE7923E633B5}" type="presParOf" srcId="{A9624C15-B91F-4631-9EC2-137A0564F888}" destId="{E2B1A53A-4310-444A-AF48-1A0B95249399}" srcOrd="0" destOrd="0" presId="urn:microsoft.com/office/officeart/2005/8/layout/hierarchy1"/>
    <dgm:cxn modelId="{8C733EEC-CD1F-4846-9FEE-C05FB6947D3E}" type="presParOf" srcId="{A9624C15-B91F-4631-9EC2-137A0564F888}" destId="{218EF561-9834-4B70-ABAB-FC24BD02E6BA}" srcOrd="1" destOrd="0" presId="urn:microsoft.com/office/officeart/2005/8/layout/hierarchy1"/>
    <dgm:cxn modelId="{747D55B7-4628-42CA-BA83-C434FE561265}" type="presParOf" srcId="{AD6E0A60-0BEE-4444-AF82-EB5B9D14EC7F}" destId="{7A993990-94FA-4284-BDC3-5A77D240E85E}" srcOrd="1" destOrd="0" presId="urn:microsoft.com/office/officeart/2005/8/layout/hierarchy1"/>
    <dgm:cxn modelId="{4B7AB524-BFF6-4B01-AAD7-76CB08991DBF}" type="presParOf" srcId="{A3E53D6E-DD97-4E41-82F4-9E4C6508722D}" destId="{99619879-53A7-4F5A-8817-AB1A12C8E59F}" srcOrd="2" destOrd="0" presId="urn:microsoft.com/office/officeart/2005/8/layout/hierarchy1"/>
    <dgm:cxn modelId="{9705412B-4C8C-46E8-9BE2-03F1E10456E0}" type="presParOf" srcId="{99619879-53A7-4F5A-8817-AB1A12C8E59F}" destId="{05E3EDD8-5A1D-4173-8A5B-25544024D654}" srcOrd="0" destOrd="0" presId="urn:microsoft.com/office/officeart/2005/8/layout/hierarchy1"/>
    <dgm:cxn modelId="{5B777429-A373-462F-B197-5F263061B3E3}" type="presParOf" srcId="{05E3EDD8-5A1D-4173-8A5B-25544024D654}" destId="{BD02BC80-58FA-4998-9470-75D04683D732}" srcOrd="0" destOrd="0" presId="urn:microsoft.com/office/officeart/2005/8/layout/hierarchy1"/>
    <dgm:cxn modelId="{C2D533AE-533E-455E-85B7-429130951E06}" type="presParOf" srcId="{05E3EDD8-5A1D-4173-8A5B-25544024D654}" destId="{629A0250-C5DD-483A-9D75-CC1879FAF958}" srcOrd="1" destOrd="0" presId="urn:microsoft.com/office/officeart/2005/8/layout/hierarchy1"/>
    <dgm:cxn modelId="{3660D7D8-B6B7-4C72-9452-0B3B85365FA6}" type="presParOf" srcId="{99619879-53A7-4F5A-8817-AB1A12C8E59F}" destId="{8D33F8B9-49EB-42FF-B5DF-AB622FCE0E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5125C2-A62A-47BB-B6A5-F5B315AF0FC7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6A69E8-5BF1-466C-829E-0F6FF82E86BD}">
      <dgm:prSet/>
      <dgm:spPr/>
      <dgm:t>
        <a:bodyPr/>
        <a:lstStyle/>
        <a:p>
          <a:r>
            <a:rPr lang="en-US"/>
            <a:t>Quick Calculation Time</a:t>
          </a:r>
        </a:p>
      </dgm:t>
    </dgm:pt>
    <dgm:pt modelId="{44B84BDD-F708-48DF-9620-18327BD34C9E}" type="parTrans" cxnId="{940CCA7C-376A-4433-B9A1-3AA65A85DD88}">
      <dgm:prSet/>
      <dgm:spPr/>
      <dgm:t>
        <a:bodyPr/>
        <a:lstStyle/>
        <a:p>
          <a:endParaRPr lang="en-US"/>
        </a:p>
      </dgm:t>
    </dgm:pt>
    <dgm:pt modelId="{E57FD8A6-3EC1-48A9-ADD1-607F8A23A270}" type="sibTrans" cxnId="{940CCA7C-376A-4433-B9A1-3AA65A85DD88}">
      <dgm:prSet/>
      <dgm:spPr/>
      <dgm:t>
        <a:bodyPr/>
        <a:lstStyle/>
        <a:p>
          <a:endParaRPr lang="en-US"/>
        </a:p>
      </dgm:t>
    </dgm:pt>
    <dgm:pt modelId="{51549F0B-4EDC-43AE-A4C0-3C349964148E}">
      <dgm:prSet/>
      <dgm:spPr/>
      <dgm:t>
        <a:bodyPr/>
        <a:lstStyle/>
        <a:p>
          <a:r>
            <a:rPr lang="en-US"/>
            <a:t>Simple Model and hence easy to interpret</a:t>
          </a:r>
        </a:p>
      </dgm:t>
    </dgm:pt>
    <dgm:pt modelId="{673317B8-957A-4C38-9781-5A9FDDB9CCA1}" type="parTrans" cxnId="{F259EC59-0CF9-4A56-A933-9443F1E69D08}">
      <dgm:prSet/>
      <dgm:spPr/>
      <dgm:t>
        <a:bodyPr/>
        <a:lstStyle/>
        <a:p>
          <a:endParaRPr lang="en-US"/>
        </a:p>
      </dgm:t>
    </dgm:pt>
    <dgm:pt modelId="{3104E5FD-C547-4702-A3DF-69CF6096A712}" type="sibTrans" cxnId="{F259EC59-0CF9-4A56-A933-9443F1E69D08}">
      <dgm:prSet/>
      <dgm:spPr/>
      <dgm:t>
        <a:bodyPr/>
        <a:lstStyle/>
        <a:p>
          <a:endParaRPr lang="en-US"/>
        </a:p>
      </dgm:t>
    </dgm:pt>
    <dgm:pt modelId="{EAADE3F4-7548-46B4-9E58-FAD43904F11B}">
      <dgm:prSet/>
      <dgm:spPr/>
      <dgm:t>
        <a:bodyPr/>
        <a:lstStyle/>
        <a:p>
          <a:r>
            <a:rPr lang="en-US"/>
            <a:t>Random Forest Regressor has slow training time hence for me its better to use KNN-Regressor in this scenario</a:t>
          </a:r>
        </a:p>
      </dgm:t>
    </dgm:pt>
    <dgm:pt modelId="{6D9F0002-14AA-4E13-8971-058D295E4E41}" type="parTrans" cxnId="{EE5BD4B8-D9EB-4B71-B094-37B2995B8025}">
      <dgm:prSet/>
      <dgm:spPr/>
      <dgm:t>
        <a:bodyPr/>
        <a:lstStyle/>
        <a:p>
          <a:endParaRPr lang="en-US"/>
        </a:p>
      </dgm:t>
    </dgm:pt>
    <dgm:pt modelId="{23262AAB-76A1-423F-A14C-4840706AE211}" type="sibTrans" cxnId="{EE5BD4B8-D9EB-4B71-B094-37B2995B8025}">
      <dgm:prSet/>
      <dgm:spPr/>
      <dgm:t>
        <a:bodyPr/>
        <a:lstStyle/>
        <a:p>
          <a:endParaRPr lang="en-US"/>
        </a:p>
      </dgm:t>
    </dgm:pt>
    <dgm:pt modelId="{0EBBDB8A-06B0-4BD7-AD51-92AA717A2CB0}" type="pres">
      <dgm:prSet presAssocID="{E35125C2-A62A-47BB-B6A5-F5B315AF0FC7}" presName="Name0" presStyleCnt="0">
        <dgm:presLayoutVars>
          <dgm:dir/>
          <dgm:animLvl val="lvl"/>
          <dgm:resizeHandles val="exact"/>
        </dgm:presLayoutVars>
      </dgm:prSet>
      <dgm:spPr/>
    </dgm:pt>
    <dgm:pt modelId="{29884F84-26D3-4D81-962F-7063D4231ECD}" type="pres">
      <dgm:prSet presAssocID="{5E6A69E8-5BF1-466C-829E-0F6FF82E86BD}" presName="linNode" presStyleCnt="0"/>
      <dgm:spPr/>
    </dgm:pt>
    <dgm:pt modelId="{40F4F166-E3AE-4D8C-B053-029BB9AFCD85}" type="pres">
      <dgm:prSet presAssocID="{5E6A69E8-5BF1-466C-829E-0F6FF82E86B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8192FE2-D1E8-44F7-888C-47E74E8A4987}" type="pres">
      <dgm:prSet presAssocID="{E57FD8A6-3EC1-48A9-ADD1-607F8A23A270}" presName="sp" presStyleCnt="0"/>
      <dgm:spPr/>
    </dgm:pt>
    <dgm:pt modelId="{766A13B2-9BD5-4B51-852C-8C031766CF00}" type="pres">
      <dgm:prSet presAssocID="{51549F0B-4EDC-43AE-A4C0-3C349964148E}" presName="linNode" presStyleCnt="0"/>
      <dgm:spPr/>
    </dgm:pt>
    <dgm:pt modelId="{C5CEB592-D149-4EAC-8C53-CE6142FE5041}" type="pres">
      <dgm:prSet presAssocID="{51549F0B-4EDC-43AE-A4C0-3C349964148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7FACD4-DE93-40CC-9689-EC9226474CA0}" type="pres">
      <dgm:prSet presAssocID="{3104E5FD-C547-4702-A3DF-69CF6096A712}" presName="sp" presStyleCnt="0"/>
      <dgm:spPr/>
    </dgm:pt>
    <dgm:pt modelId="{6AFC8667-1295-4CC7-A075-072FB2D88005}" type="pres">
      <dgm:prSet presAssocID="{EAADE3F4-7548-46B4-9E58-FAD43904F11B}" presName="linNode" presStyleCnt="0"/>
      <dgm:spPr/>
    </dgm:pt>
    <dgm:pt modelId="{BBAA8F84-0BEC-4F48-826D-099C9593968F}" type="pres">
      <dgm:prSet presAssocID="{EAADE3F4-7548-46B4-9E58-FAD43904F11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6702142-E083-44F7-9F04-AC3CAD480CC3}" type="presOf" srcId="{5E6A69E8-5BF1-466C-829E-0F6FF82E86BD}" destId="{40F4F166-E3AE-4D8C-B053-029BB9AFCD85}" srcOrd="0" destOrd="0" presId="urn:microsoft.com/office/officeart/2005/8/layout/vList5"/>
    <dgm:cxn modelId="{58B2A164-027B-4C0B-88D6-A7656052D0B0}" type="presOf" srcId="{EAADE3F4-7548-46B4-9E58-FAD43904F11B}" destId="{BBAA8F84-0BEC-4F48-826D-099C9593968F}" srcOrd="0" destOrd="0" presId="urn:microsoft.com/office/officeart/2005/8/layout/vList5"/>
    <dgm:cxn modelId="{F259EC59-0CF9-4A56-A933-9443F1E69D08}" srcId="{E35125C2-A62A-47BB-B6A5-F5B315AF0FC7}" destId="{51549F0B-4EDC-43AE-A4C0-3C349964148E}" srcOrd="1" destOrd="0" parTransId="{673317B8-957A-4C38-9781-5A9FDDB9CCA1}" sibTransId="{3104E5FD-C547-4702-A3DF-69CF6096A712}"/>
    <dgm:cxn modelId="{940CCA7C-376A-4433-B9A1-3AA65A85DD88}" srcId="{E35125C2-A62A-47BB-B6A5-F5B315AF0FC7}" destId="{5E6A69E8-5BF1-466C-829E-0F6FF82E86BD}" srcOrd="0" destOrd="0" parTransId="{44B84BDD-F708-48DF-9620-18327BD34C9E}" sibTransId="{E57FD8A6-3EC1-48A9-ADD1-607F8A23A270}"/>
    <dgm:cxn modelId="{EE5BD4B8-D9EB-4B71-B094-37B2995B8025}" srcId="{E35125C2-A62A-47BB-B6A5-F5B315AF0FC7}" destId="{EAADE3F4-7548-46B4-9E58-FAD43904F11B}" srcOrd="2" destOrd="0" parTransId="{6D9F0002-14AA-4E13-8971-058D295E4E41}" sibTransId="{23262AAB-76A1-423F-A14C-4840706AE211}"/>
    <dgm:cxn modelId="{204249D8-AB61-47A1-97F6-CFC8FC7FEB05}" type="presOf" srcId="{E35125C2-A62A-47BB-B6A5-F5B315AF0FC7}" destId="{0EBBDB8A-06B0-4BD7-AD51-92AA717A2CB0}" srcOrd="0" destOrd="0" presId="urn:microsoft.com/office/officeart/2005/8/layout/vList5"/>
    <dgm:cxn modelId="{905F41E0-6DF6-4328-8B10-8B0DA2BD6DC9}" type="presOf" srcId="{51549F0B-4EDC-43AE-A4C0-3C349964148E}" destId="{C5CEB592-D149-4EAC-8C53-CE6142FE5041}" srcOrd="0" destOrd="0" presId="urn:microsoft.com/office/officeart/2005/8/layout/vList5"/>
    <dgm:cxn modelId="{8B5F67D8-3E79-4B10-99FC-03F2EE9F3DDD}" type="presParOf" srcId="{0EBBDB8A-06B0-4BD7-AD51-92AA717A2CB0}" destId="{29884F84-26D3-4D81-962F-7063D4231ECD}" srcOrd="0" destOrd="0" presId="urn:microsoft.com/office/officeart/2005/8/layout/vList5"/>
    <dgm:cxn modelId="{2F5396B7-F90A-40C6-ADEF-D9D243D62BD0}" type="presParOf" srcId="{29884F84-26D3-4D81-962F-7063D4231ECD}" destId="{40F4F166-E3AE-4D8C-B053-029BB9AFCD85}" srcOrd="0" destOrd="0" presId="urn:microsoft.com/office/officeart/2005/8/layout/vList5"/>
    <dgm:cxn modelId="{00874B77-3CBF-4315-9C0F-C47310C6D409}" type="presParOf" srcId="{0EBBDB8A-06B0-4BD7-AD51-92AA717A2CB0}" destId="{48192FE2-D1E8-44F7-888C-47E74E8A4987}" srcOrd="1" destOrd="0" presId="urn:microsoft.com/office/officeart/2005/8/layout/vList5"/>
    <dgm:cxn modelId="{F085E5A1-25F7-41BF-A4C5-5C3737E6B80A}" type="presParOf" srcId="{0EBBDB8A-06B0-4BD7-AD51-92AA717A2CB0}" destId="{766A13B2-9BD5-4B51-852C-8C031766CF00}" srcOrd="2" destOrd="0" presId="urn:microsoft.com/office/officeart/2005/8/layout/vList5"/>
    <dgm:cxn modelId="{EA38D517-5DCA-4793-852F-37256408A931}" type="presParOf" srcId="{766A13B2-9BD5-4B51-852C-8C031766CF00}" destId="{C5CEB592-D149-4EAC-8C53-CE6142FE5041}" srcOrd="0" destOrd="0" presId="urn:microsoft.com/office/officeart/2005/8/layout/vList5"/>
    <dgm:cxn modelId="{5EA064F6-D73B-4BBF-BC77-DEC213CC4E6B}" type="presParOf" srcId="{0EBBDB8A-06B0-4BD7-AD51-92AA717A2CB0}" destId="{BD7FACD4-DE93-40CC-9689-EC9226474CA0}" srcOrd="3" destOrd="0" presId="urn:microsoft.com/office/officeart/2005/8/layout/vList5"/>
    <dgm:cxn modelId="{D1D826D1-0AFA-4637-ACE4-A83BEF28BEC8}" type="presParOf" srcId="{0EBBDB8A-06B0-4BD7-AD51-92AA717A2CB0}" destId="{6AFC8667-1295-4CC7-A075-072FB2D88005}" srcOrd="4" destOrd="0" presId="urn:microsoft.com/office/officeart/2005/8/layout/vList5"/>
    <dgm:cxn modelId="{37A3A743-B06F-497D-8A19-868EA89BF9C6}" type="presParOf" srcId="{6AFC8667-1295-4CC7-A075-072FB2D88005}" destId="{BBAA8F84-0BEC-4F48-826D-099C9593968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7DE3CC-0A5D-4805-8661-085C34E140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00015F-1ABE-45B2-A0F2-34C194993242}">
      <dgm:prSet/>
      <dgm:spPr/>
      <dgm:t>
        <a:bodyPr/>
        <a:lstStyle/>
        <a:p>
          <a:r>
            <a:rPr lang="en-US"/>
            <a:t>WE CAN FIND OUT SHICH FACTORS AFFECT THE SALES OF A PRODUCT OF THE STORE AND THE TOTAL SALES OF THE STORE ON A MONTHLY OR A YEARLY BASIS</a:t>
          </a:r>
        </a:p>
      </dgm:t>
    </dgm:pt>
    <dgm:pt modelId="{AEFC019F-99A2-4024-BB83-C5DCA8E77CC9}" type="parTrans" cxnId="{B6BEEF18-855F-42AC-B378-8F411DD987DC}">
      <dgm:prSet/>
      <dgm:spPr/>
      <dgm:t>
        <a:bodyPr/>
        <a:lstStyle/>
        <a:p>
          <a:endParaRPr lang="en-US"/>
        </a:p>
      </dgm:t>
    </dgm:pt>
    <dgm:pt modelId="{CE36D9A4-6503-4472-A3C6-F3D69FEEDBFD}" type="sibTrans" cxnId="{B6BEEF18-855F-42AC-B378-8F411DD987DC}">
      <dgm:prSet/>
      <dgm:spPr/>
      <dgm:t>
        <a:bodyPr/>
        <a:lstStyle/>
        <a:p>
          <a:endParaRPr lang="en-US"/>
        </a:p>
      </dgm:t>
    </dgm:pt>
    <dgm:pt modelId="{CF902768-95EC-42A4-9B5D-88AEA8AC25D3}">
      <dgm:prSet/>
      <dgm:spPr/>
      <dgm:t>
        <a:bodyPr/>
        <a:lstStyle/>
        <a:p>
          <a:r>
            <a:rPr lang="en-US"/>
            <a:t>AFTER FINDING OUT THOSE FACTORS AND HOW THEY ARE AFFECTING WE CAN MAKE A PREDICTION ON THE FUTURE SALES BASED ON A REGRESSION MODEL AND CHECK IF THE FUTURE SALES WILL MATCH OR BETTER OUR TARGET OBJECTIVE OR NOT </a:t>
          </a:r>
        </a:p>
      </dgm:t>
    </dgm:pt>
    <dgm:pt modelId="{6862691C-99AB-42A6-AE80-1ABA133B58F4}" type="parTrans" cxnId="{89121A07-D8DA-44FA-8C2F-25BD70B55270}">
      <dgm:prSet/>
      <dgm:spPr/>
      <dgm:t>
        <a:bodyPr/>
        <a:lstStyle/>
        <a:p>
          <a:endParaRPr lang="en-US"/>
        </a:p>
      </dgm:t>
    </dgm:pt>
    <dgm:pt modelId="{66E43662-6594-470C-8E1A-000A0A482E4E}" type="sibTrans" cxnId="{89121A07-D8DA-44FA-8C2F-25BD70B55270}">
      <dgm:prSet/>
      <dgm:spPr/>
      <dgm:t>
        <a:bodyPr/>
        <a:lstStyle/>
        <a:p>
          <a:endParaRPr lang="en-US"/>
        </a:p>
      </dgm:t>
    </dgm:pt>
    <dgm:pt modelId="{A53E475C-5BD1-44BB-A425-E4F77A11CC70}">
      <dgm:prSet/>
      <dgm:spPr/>
      <dgm:t>
        <a:bodyPr/>
        <a:lstStyle/>
        <a:p>
          <a:r>
            <a:rPr lang="en-US"/>
            <a:t>BASED ON THAT FINDING WE CAN PREPARE OURSELVES ON FINDING THE SOLUTIONS TO BETTER THE SALES IN CASE WE ARE NOT HAPPY WITH THE FUTURE SALES</a:t>
          </a:r>
        </a:p>
      </dgm:t>
    </dgm:pt>
    <dgm:pt modelId="{F1DFFE51-5EC7-48E7-B6A2-2FE6C908FA44}" type="parTrans" cxnId="{81F06770-0B7B-4609-9D96-D0C5DD2BF393}">
      <dgm:prSet/>
      <dgm:spPr/>
      <dgm:t>
        <a:bodyPr/>
        <a:lstStyle/>
        <a:p>
          <a:endParaRPr lang="en-US"/>
        </a:p>
      </dgm:t>
    </dgm:pt>
    <dgm:pt modelId="{4E1C1F1E-28D5-4653-8816-22AB0BB76324}" type="sibTrans" cxnId="{81F06770-0B7B-4609-9D96-D0C5DD2BF393}">
      <dgm:prSet/>
      <dgm:spPr/>
      <dgm:t>
        <a:bodyPr/>
        <a:lstStyle/>
        <a:p>
          <a:endParaRPr lang="en-US"/>
        </a:p>
      </dgm:t>
    </dgm:pt>
    <dgm:pt modelId="{18040A54-D788-415F-8B4F-3743D145E80D}" type="pres">
      <dgm:prSet presAssocID="{F27DE3CC-0A5D-4805-8661-085C34E1403A}" presName="outerComposite" presStyleCnt="0">
        <dgm:presLayoutVars>
          <dgm:chMax val="5"/>
          <dgm:dir/>
          <dgm:resizeHandles val="exact"/>
        </dgm:presLayoutVars>
      </dgm:prSet>
      <dgm:spPr/>
    </dgm:pt>
    <dgm:pt modelId="{D1056D4C-4700-4C43-844D-1C37D4D98F88}" type="pres">
      <dgm:prSet presAssocID="{F27DE3CC-0A5D-4805-8661-085C34E1403A}" presName="dummyMaxCanvas" presStyleCnt="0">
        <dgm:presLayoutVars/>
      </dgm:prSet>
      <dgm:spPr/>
    </dgm:pt>
    <dgm:pt modelId="{D4BA2D45-E130-4A2C-98AA-894176455D0F}" type="pres">
      <dgm:prSet presAssocID="{F27DE3CC-0A5D-4805-8661-085C34E1403A}" presName="ThreeNodes_1" presStyleLbl="node1" presStyleIdx="0" presStyleCnt="3">
        <dgm:presLayoutVars>
          <dgm:bulletEnabled val="1"/>
        </dgm:presLayoutVars>
      </dgm:prSet>
      <dgm:spPr/>
    </dgm:pt>
    <dgm:pt modelId="{6A956654-4F6B-4136-A71A-8B6FD17C12EF}" type="pres">
      <dgm:prSet presAssocID="{F27DE3CC-0A5D-4805-8661-085C34E1403A}" presName="ThreeNodes_2" presStyleLbl="node1" presStyleIdx="1" presStyleCnt="3">
        <dgm:presLayoutVars>
          <dgm:bulletEnabled val="1"/>
        </dgm:presLayoutVars>
      </dgm:prSet>
      <dgm:spPr/>
    </dgm:pt>
    <dgm:pt modelId="{B0C89591-5FE7-495D-BBE1-1A4E44EC8F9F}" type="pres">
      <dgm:prSet presAssocID="{F27DE3CC-0A5D-4805-8661-085C34E1403A}" presName="ThreeNodes_3" presStyleLbl="node1" presStyleIdx="2" presStyleCnt="3">
        <dgm:presLayoutVars>
          <dgm:bulletEnabled val="1"/>
        </dgm:presLayoutVars>
      </dgm:prSet>
      <dgm:spPr/>
    </dgm:pt>
    <dgm:pt modelId="{FE85D1A2-1A41-4DC2-B85A-45593833C04E}" type="pres">
      <dgm:prSet presAssocID="{F27DE3CC-0A5D-4805-8661-085C34E1403A}" presName="ThreeConn_1-2" presStyleLbl="fgAccFollowNode1" presStyleIdx="0" presStyleCnt="2">
        <dgm:presLayoutVars>
          <dgm:bulletEnabled val="1"/>
        </dgm:presLayoutVars>
      </dgm:prSet>
      <dgm:spPr/>
    </dgm:pt>
    <dgm:pt modelId="{96B776AC-0B85-467B-BC33-4135A48B8970}" type="pres">
      <dgm:prSet presAssocID="{F27DE3CC-0A5D-4805-8661-085C34E1403A}" presName="ThreeConn_2-3" presStyleLbl="fgAccFollowNode1" presStyleIdx="1" presStyleCnt="2">
        <dgm:presLayoutVars>
          <dgm:bulletEnabled val="1"/>
        </dgm:presLayoutVars>
      </dgm:prSet>
      <dgm:spPr/>
    </dgm:pt>
    <dgm:pt modelId="{3432241C-FDED-4AFD-AF7F-1D2ACC0DEE2B}" type="pres">
      <dgm:prSet presAssocID="{F27DE3CC-0A5D-4805-8661-085C34E1403A}" presName="ThreeNodes_1_text" presStyleLbl="node1" presStyleIdx="2" presStyleCnt="3">
        <dgm:presLayoutVars>
          <dgm:bulletEnabled val="1"/>
        </dgm:presLayoutVars>
      </dgm:prSet>
      <dgm:spPr/>
    </dgm:pt>
    <dgm:pt modelId="{CA8E9073-D21C-4F3F-A0D6-1C6336EDE7E3}" type="pres">
      <dgm:prSet presAssocID="{F27DE3CC-0A5D-4805-8661-085C34E1403A}" presName="ThreeNodes_2_text" presStyleLbl="node1" presStyleIdx="2" presStyleCnt="3">
        <dgm:presLayoutVars>
          <dgm:bulletEnabled val="1"/>
        </dgm:presLayoutVars>
      </dgm:prSet>
      <dgm:spPr/>
    </dgm:pt>
    <dgm:pt modelId="{3E5DE9CA-D1B1-423C-A081-F14EB9A8C10A}" type="pres">
      <dgm:prSet presAssocID="{F27DE3CC-0A5D-4805-8661-085C34E1403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121A07-D8DA-44FA-8C2F-25BD70B55270}" srcId="{F27DE3CC-0A5D-4805-8661-085C34E1403A}" destId="{CF902768-95EC-42A4-9B5D-88AEA8AC25D3}" srcOrd="1" destOrd="0" parTransId="{6862691C-99AB-42A6-AE80-1ABA133B58F4}" sibTransId="{66E43662-6594-470C-8E1A-000A0A482E4E}"/>
    <dgm:cxn modelId="{65E6CE07-320F-4B8D-8BC2-FEF865852A3C}" type="presOf" srcId="{CF902768-95EC-42A4-9B5D-88AEA8AC25D3}" destId="{CA8E9073-D21C-4F3F-A0D6-1C6336EDE7E3}" srcOrd="1" destOrd="0" presId="urn:microsoft.com/office/officeart/2005/8/layout/vProcess5"/>
    <dgm:cxn modelId="{F94E2A0C-E4F5-42C8-9C9C-4FA34B2A42E8}" type="presOf" srcId="{66E43662-6594-470C-8E1A-000A0A482E4E}" destId="{96B776AC-0B85-467B-BC33-4135A48B8970}" srcOrd="0" destOrd="0" presId="urn:microsoft.com/office/officeart/2005/8/layout/vProcess5"/>
    <dgm:cxn modelId="{0669FF0E-E632-4E51-98A5-41F1C81249DC}" type="presOf" srcId="{F27DE3CC-0A5D-4805-8661-085C34E1403A}" destId="{18040A54-D788-415F-8B4F-3743D145E80D}" srcOrd="0" destOrd="0" presId="urn:microsoft.com/office/officeart/2005/8/layout/vProcess5"/>
    <dgm:cxn modelId="{B6BEEF18-855F-42AC-B378-8F411DD987DC}" srcId="{F27DE3CC-0A5D-4805-8661-085C34E1403A}" destId="{4300015F-1ABE-45B2-A0F2-34C194993242}" srcOrd="0" destOrd="0" parTransId="{AEFC019F-99A2-4024-BB83-C5DCA8E77CC9}" sibTransId="{CE36D9A4-6503-4472-A3C6-F3D69FEEDBFD}"/>
    <dgm:cxn modelId="{0B45C344-A999-4C35-A71A-B1C828CA6840}" type="presOf" srcId="{4300015F-1ABE-45B2-A0F2-34C194993242}" destId="{D4BA2D45-E130-4A2C-98AA-894176455D0F}" srcOrd="0" destOrd="0" presId="urn:microsoft.com/office/officeart/2005/8/layout/vProcess5"/>
    <dgm:cxn modelId="{81F06770-0B7B-4609-9D96-D0C5DD2BF393}" srcId="{F27DE3CC-0A5D-4805-8661-085C34E1403A}" destId="{A53E475C-5BD1-44BB-A425-E4F77A11CC70}" srcOrd="2" destOrd="0" parTransId="{F1DFFE51-5EC7-48E7-B6A2-2FE6C908FA44}" sibTransId="{4E1C1F1E-28D5-4653-8816-22AB0BB76324}"/>
    <dgm:cxn modelId="{6DBD9154-4970-48C3-9055-0B31C9BDF289}" type="presOf" srcId="{CE36D9A4-6503-4472-A3C6-F3D69FEEDBFD}" destId="{FE85D1A2-1A41-4DC2-B85A-45593833C04E}" srcOrd="0" destOrd="0" presId="urn:microsoft.com/office/officeart/2005/8/layout/vProcess5"/>
    <dgm:cxn modelId="{42BBE85A-84AD-476A-B2D4-8B9D0708FF3E}" type="presOf" srcId="{CF902768-95EC-42A4-9B5D-88AEA8AC25D3}" destId="{6A956654-4F6B-4136-A71A-8B6FD17C12EF}" srcOrd="0" destOrd="0" presId="urn:microsoft.com/office/officeart/2005/8/layout/vProcess5"/>
    <dgm:cxn modelId="{B39AE189-161D-48BF-8DA6-5B16848AE24B}" type="presOf" srcId="{A53E475C-5BD1-44BB-A425-E4F77A11CC70}" destId="{B0C89591-5FE7-495D-BBE1-1A4E44EC8F9F}" srcOrd="0" destOrd="0" presId="urn:microsoft.com/office/officeart/2005/8/layout/vProcess5"/>
    <dgm:cxn modelId="{C1C66FB5-D77C-42BE-9E26-0CEA2B82854C}" type="presOf" srcId="{4300015F-1ABE-45B2-A0F2-34C194993242}" destId="{3432241C-FDED-4AFD-AF7F-1D2ACC0DEE2B}" srcOrd="1" destOrd="0" presId="urn:microsoft.com/office/officeart/2005/8/layout/vProcess5"/>
    <dgm:cxn modelId="{D07251C8-A5E2-49A7-BC26-611D3649F9FE}" type="presOf" srcId="{A53E475C-5BD1-44BB-A425-E4F77A11CC70}" destId="{3E5DE9CA-D1B1-423C-A081-F14EB9A8C10A}" srcOrd="1" destOrd="0" presId="urn:microsoft.com/office/officeart/2005/8/layout/vProcess5"/>
    <dgm:cxn modelId="{CABCBDF3-1B09-4476-AA53-DD2D9D5ECBA2}" type="presParOf" srcId="{18040A54-D788-415F-8B4F-3743D145E80D}" destId="{D1056D4C-4700-4C43-844D-1C37D4D98F88}" srcOrd="0" destOrd="0" presId="urn:microsoft.com/office/officeart/2005/8/layout/vProcess5"/>
    <dgm:cxn modelId="{9FC78598-9B74-4A36-8757-AF7D25D72D4B}" type="presParOf" srcId="{18040A54-D788-415F-8B4F-3743D145E80D}" destId="{D4BA2D45-E130-4A2C-98AA-894176455D0F}" srcOrd="1" destOrd="0" presId="urn:microsoft.com/office/officeart/2005/8/layout/vProcess5"/>
    <dgm:cxn modelId="{4B3541FD-2A37-4767-ABAF-BF0FF530686C}" type="presParOf" srcId="{18040A54-D788-415F-8B4F-3743D145E80D}" destId="{6A956654-4F6B-4136-A71A-8B6FD17C12EF}" srcOrd="2" destOrd="0" presId="urn:microsoft.com/office/officeart/2005/8/layout/vProcess5"/>
    <dgm:cxn modelId="{C1F76C05-2A22-44AB-B24C-6AA099085DAB}" type="presParOf" srcId="{18040A54-D788-415F-8B4F-3743D145E80D}" destId="{B0C89591-5FE7-495D-BBE1-1A4E44EC8F9F}" srcOrd="3" destOrd="0" presId="urn:microsoft.com/office/officeart/2005/8/layout/vProcess5"/>
    <dgm:cxn modelId="{A3B4F2BD-2DBE-46DB-9820-C201F927A01B}" type="presParOf" srcId="{18040A54-D788-415F-8B4F-3743D145E80D}" destId="{FE85D1A2-1A41-4DC2-B85A-45593833C04E}" srcOrd="4" destOrd="0" presId="urn:microsoft.com/office/officeart/2005/8/layout/vProcess5"/>
    <dgm:cxn modelId="{294A4A9F-D6C9-4F54-9C0A-1B25DF89E04A}" type="presParOf" srcId="{18040A54-D788-415F-8B4F-3743D145E80D}" destId="{96B776AC-0B85-467B-BC33-4135A48B8970}" srcOrd="5" destOrd="0" presId="urn:microsoft.com/office/officeart/2005/8/layout/vProcess5"/>
    <dgm:cxn modelId="{33EBD8A5-059D-4DB0-BB98-2AF0B25A19C7}" type="presParOf" srcId="{18040A54-D788-415F-8B4F-3743D145E80D}" destId="{3432241C-FDED-4AFD-AF7F-1D2ACC0DEE2B}" srcOrd="6" destOrd="0" presId="urn:microsoft.com/office/officeart/2005/8/layout/vProcess5"/>
    <dgm:cxn modelId="{3AD726DE-1747-4E33-8C5E-FA37E9AF0DDF}" type="presParOf" srcId="{18040A54-D788-415F-8B4F-3743D145E80D}" destId="{CA8E9073-D21C-4F3F-A0D6-1C6336EDE7E3}" srcOrd="7" destOrd="0" presId="urn:microsoft.com/office/officeart/2005/8/layout/vProcess5"/>
    <dgm:cxn modelId="{BA10105E-0F7E-4E07-9A89-216F3940AA69}" type="presParOf" srcId="{18040A54-D788-415F-8B4F-3743D145E80D}" destId="{3E5DE9CA-D1B1-423C-A081-F14EB9A8C10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6D8BE-2918-4A44-A2AC-F5B4C33C81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F8CAA-8570-4924-8E38-20C7F8B3C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LOW FAT CONTENT FOOD MATERIALS HAVE MORE SALES THAN  REGULAR AND HIGH FAT CONTENT FOOD MATERIALS</a:t>
          </a:r>
          <a:endParaRPr lang="en-US"/>
        </a:p>
      </dgm:t>
    </dgm:pt>
    <dgm:pt modelId="{30DFC463-9606-4C51-BD9F-6B140A2B26F2}" type="parTrans" cxnId="{8936817F-74B5-49B3-9EFD-24E36B12E152}">
      <dgm:prSet/>
      <dgm:spPr/>
      <dgm:t>
        <a:bodyPr/>
        <a:lstStyle/>
        <a:p>
          <a:endParaRPr lang="en-US"/>
        </a:p>
      </dgm:t>
    </dgm:pt>
    <dgm:pt modelId="{332A2D85-4CC7-408F-B007-5FFF61A2E0F8}" type="sibTrans" cxnId="{8936817F-74B5-49B3-9EFD-24E36B12E152}">
      <dgm:prSet/>
      <dgm:spPr/>
      <dgm:t>
        <a:bodyPr/>
        <a:lstStyle/>
        <a:p>
          <a:endParaRPr lang="en-US"/>
        </a:p>
      </dgm:t>
    </dgm:pt>
    <dgm:pt modelId="{F3A4C4B1-C7BC-415E-8CCD-5647CEEB1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LOW FAT CONTENT FOODS ARE MORE PREFERED BY CUSTOMERS AS THEY ARE MORE HEALTHY</a:t>
          </a:r>
          <a:endParaRPr lang="en-US"/>
        </a:p>
      </dgm:t>
    </dgm:pt>
    <dgm:pt modelId="{1A81C2CC-B76E-44FF-BAB1-C5F98E632DA1}" type="parTrans" cxnId="{0770355B-95F8-4730-ACCC-74B181F707B5}">
      <dgm:prSet/>
      <dgm:spPr/>
      <dgm:t>
        <a:bodyPr/>
        <a:lstStyle/>
        <a:p>
          <a:endParaRPr lang="en-US"/>
        </a:p>
      </dgm:t>
    </dgm:pt>
    <dgm:pt modelId="{AB0D6503-6B6B-4F35-905F-C55E8F4AAF53}" type="sibTrans" cxnId="{0770355B-95F8-4730-ACCC-74B181F707B5}">
      <dgm:prSet/>
      <dgm:spPr/>
      <dgm:t>
        <a:bodyPr/>
        <a:lstStyle/>
        <a:p>
          <a:endParaRPr lang="en-US"/>
        </a:p>
      </dgm:t>
    </dgm:pt>
    <dgm:pt modelId="{15F814D3-555F-47A7-958A-4265495D7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SHOPS HAVING LOW FAT CONENT FOODS WILL HAVE MORE SALES</a:t>
          </a:r>
          <a:endParaRPr lang="en-US"/>
        </a:p>
      </dgm:t>
    </dgm:pt>
    <dgm:pt modelId="{E66B2975-7AE4-4932-9B54-1C502D8CCE5F}" type="parTrans" cxnId="{40F74583-3B07-4026-833D-3B8EA9C6E23A}">
      <dgm:prSet/>
      <dgm:spPr/>
      <dgm:t>
        <a:bodyPr/>
        <a:lstStyle/>
        <a:p>
          <a:endParaRPr lang="en-US"/>
        </a:p>
      </dgm:t>
    </dgm:pt>
    <dgm:pt modelId="{F7417031-65D5-4B22-8582-357AFD41642D}" type="sibTrans" cxnId="{40F74583-3B07-4026-833D-3B8EA9C6E23A}">
      <dgm:prSet/>
      <dgm:spPr/>
      <dgm:t>
        <a:bodyPr/>
        <a:lstStyle/>
        <a:p>
          <a:endParaRPr lang="en-US"/>
        </a:p>
      </dgm:t>
    </dgm:pt>
    <dgm:pt modelId="{A4BDD4FD-6088-41F6-B851-C0AFCF04A4A7}" type="pres">
      <dgm:prSet presAssocID="{8346D8BE-2918-4A44-A2AC-F5B4C33C8118}" presName="root" presStyleCnt="0">
        <dgm:presLayoutVars>
          <dgm:dir/>
          <dgm:resizeHandles val="exact"/>
        </dgm:presLayoutVars>
      </dgm:prSet>
      <dgm:spPr/>
    </dgm:pt>
    <dgm:pt modelId="{08203D81-7570-48AE-BD29-7D71A51D78E6}" type="pres">
      <dgm:prSet presAssocID="{407F8CAA-8570-4924-8E38-20C7F8B3C7E7}" presName="compNode" presStyleCnt="0"/>
      <dgm:spPr/>
    </dgm:pt>
    <dgm:pt modelId="{42C5695A-B3B4-4A54-990F-71DAFD9816FA}" type="pres">
      <dgm:prSet presAssocID="{407F8CAA-8570-4924-8E38-20C7F8B3C7E7}" presName="bgRect" presStyleLbl="bgShp" presStyleIdx="0" presStyleCnt="3"/>
      <dgm:spPr/>
    </dgm:pt>
    <dgm:pt modelId="{9E27F6B3-FD52-4E2D-AF5F-9C0504A1D241}" type="pres">
      <dgm:prSet presAssocID="{407F8CAA-8570-4924-8E38-20C7F8B3C7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174EA65-79DB-483F-A05F-578CB92C1DF1}" type="pres">
      <dgm:prSet presAssocID="{407F8CAA-8570-4924-8E38-20C7F8B3C7E7}" presName="spaceRect" presStyleCnt="0"/>
      <dgm:spPr/>
    </dgm:pt>
    <dgm:pt modelId="{91C04D8E-2C85-455D-815E-C2E16B79DC69}" type="pres">
      <dgm:prSet presAssocID="{407F8CAA-8570-4924-8E38-20C7F8B3C7E7}" presName="parTx" presStyleLbl="revTx" presStyleIdx="0" presStyleCnt="3">
        <dgm:presLayoutVars>
          <dgm:chMax val="0"/>
          <dgm:chPref val="0"/>
        </dgm:presLayoutVars>
      </dgm:prSet>
      <dgm:spPr/>
    </dgm:pt>
    <dgm:pt modelId="{2647D33C-03D2-4460-A3EF-4CAD547D8619}" type="pres">
      <dgm:prSet presAssocID="{332A2D85-4CC7-408F-B007-5FFF61A2E0F8}" presName="sibTrans" presStyleCnt="0"/>
      <dgm:spPr/>
    </dgm:pt>
    <dgm:pt modelId="{8DAD9131-4D43-4903-B007-022C4985F786}" type="pres">
      <dgm:prSet presAssocID="{F3A4C4B1-C7BC-415E-8CCD-5647CEEB15E6}" presName="compNode" presStyleCnt="0"/>
      <dgm:spPr/>
    </dgm:pt>
    <dgm:pt modelId="{A53BFE1F-5AD6-4592-8D82-E9FB408BE07C}" type="pres">
      <dgm:prSet presAssocID="{F3A4C4B1-C7BC-415E-8CCD-5647CEEB15E6}" presName="bgRect" presStyleLbl="bgShp" presStyleIdx="1" presStyleCnt="3"/>
      <dgm:spPr/>
    </dgm:pt>
    <dgm:pt modelId="{9BAC7E00-7BCB-4FFE-9ED4-4667D3FE6E56}" type="pres">
      <dgm:prSet presAssocID="{F3A4C4B1-C7BC-415E-8CCD-5647CEEB15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9D9D3E7D-74AA-47C9-8959-55F0F5D19A4A}" type="pres">
      <dgm:prSet presAssocID="{F3A4C4B1-C7BC-415E-8CCD-5647CEEB15E6}" presName="spaceRect" presStyleCnt="0"/>
      <dgm:spPr/>
    </dgm:pt>
    <dgm:pt modelId="{F683704A-79E5-4A45-BA9B-1480B604EA47}" type="pres">
      <dgm:prSet presAssocID="{F3A4C4B1-C7BC-415E-8CCD-5647CEEB15E6}" presName="parTx" presStyleLbl="revTx" presStyleIdx="1" presStyleCnt="3">
        <dgm:presLayoutVars>
          <dgm:chMax val="0"/>
          <dgm:chPref val="0"/>
        </dgm:presLayoutVars>
      </dgm:prSet>
      <dgm:spPr/>
    </dgm:pt>
    <dgm:pt modelId="{4C61546E-2BEE-4717-8AF2-EC0708E0E990}" type="pres">
      <dgm:prSet presAssocID="{AB0D6503-6B6B-4F35-905F-C55E8F4AAF53}" presName="sibTrans" presStyleCnt="0"/>
      <dgm:spPr/>
    </dgm:pt>
    <dgm:pt modelId="{C2EF08DA-D7F1-4768-A6F7-2A4D93DCD203}" type="pres">
      <dgm:prSet presAssocID="{15F814D3-555F-47A7-958A-4265495D7E06}" presName="compNode" presStyleCnt="0"/>
      <dgm:spPr/>
    </dgm:pt>
    <dgm:pt modelId="{421DC4B8-F7B3-478F-961A-F38C067B8775}" type="pres">
      <dgm:prSet presAssocID="{15F814D3-555F-47A7-958A-4265495D7E06}" presName="bgRect" presStyleLbl="bgShp" presStyleIdx="2" presStyleCnt="3"/>
      <dgm:spPr/>
    </dgm:pt>
    <dgm:pt modelId="{B2E149EE-FE99-4A11-8B66-8AB04662B017}" type="pres">
      <dgm:prSet presAssocID="{15F814D3-555F-47A7-958A-4265495D7E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C0D4E909-BB39-4D1A-9745-500091474750}" type="pres">
      <dgm:prSet presAssocID="{15F814D3-555F-47A7-958A-4265495D7E06}" presName="spaceRect" presStyleCnt="0"/>
      <dgm:spPr/>
    </dgm:pt>
    <dgm:pt modelId="{791E80E8-4620-4EF3-86E4-BE916CD42568}" type="pres">
      <dgm:prSet presAssocID="{15F814D3-555F-47A7-958A-4265495D7E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70355B-95F8-4730-ACCC-74B181F707B5}" srcId="{8346D8BE-2918-4A44-A2AC-F5B4C33C8118}" destId="{F3A4C4B1-C7BC-415E-8CCD-5647CEEB15E6}" srcOrd="1" destOrd="0" parTransId="{1A81C2CC-B76E-44FF-BAB1-C5F98E632DA1}" sibTransId="{AB0D6503-6B6B-4F35-905F-C55E8F4AAF53}"/>
    <dgm:cxn modelId="{8936817F-74B5-49B3-9EFD-24E36B12E152}" srcId="{8346D8BE-2918-4A44-A2AC-F5B4C33C8118}" destId="{407F8CAA-8570-4924-8E38-20C7F8B3C7E7}" srcOrd="0" destOrd="0" parTransId="{30DFC463-9606-4C51-BD9F-6B140A2B26F2}" sibTransId="{332A2D85-4CC7-408F-B007-5FFF61A2E0F8}"/>
    <dgm:cxn modelId="{40F74583-3B07-4026-833D-3B8EA9C6E23A}" srcId="{8346D8BE-2918-4A44-A2AC-F5B4C33C8118}" destId="{15F814D3-555F-47A7-958A-4265495D7E06}" srcOrd="2" destOrd="0" parTransId="{E66B2975-7AE4-4932-9B54-1C502D8CCE5F}" sibTransId="{F7417031-65D5-4B22-8582-357AFD41642D}"/>
    <dgm:cxn modelId="{D468FBB5-6BFE-420B-8995-42E33DE7DAB3}" type="presOf" srcId="{15F814D3-555F-47A7-958A-4265495D7E06}" destId="{791E80E8-4620-4EF3-86E4-BE916CD42568}" srcOrd="0" destOrd="0" presId="urn:microsoft.com/office/officeart/2018/2/layout/IconVerticalSolidList"/>
    <dgm:cxn modelId="{E4BFA1BC-BA75-4D5D-96F7-1B2895DCB51E}" type="presOf" srcId="{F3A4C4B1-C7BC-415E-8CCD-5647CEEB15E6}" destId="{F683704A-79E5-4A45-BA9B-1480B604EA47}" srcOrd="0" destOrd="0" presId="urn:microsoft.com/office/officeart/2018/2/layout/IconVerticalSolidList"/>
    <dgm:cxn modelId="{9AA936D9-2E9E-4A2C-8D2E-6F3F52D52BA9}" type="presOf" srcId="{407F8CAA-8570-4924-8E38-20C7F8B3C7E7}" destId="{91C04D8E-2C85-455D-815E-C2E16B79DC69}" srcOrd="0" destOrd="0" presId="urn:microsoft.com/office/officeart/2018/2/layout/IconVerticalSolidList"/>
    <dgm:cxn modelId="{C54087E0-2D81-465D-BABB-0EF22A24D1CA}" type="presOf" srcId="{8346D8BE-2918-4A44-A2AC-F5B4C33C8118}" destId="{A4BDD4FD-6088-41F6-B851-C0AFCF04A4A7}" srcOrd="0" destOrd="0" presId="urn:microsoft.com/office/officeart/2018/2/layout/IconVerticalSolidList"/>
    <dgm:cxn modelId="{B94B0224-D68D-4CEC-BF86-505D675E629B}" type="presParOf" srcId="{A4BDD4FD-6088-41F6-B851-C0AFCF04A4A7}" destId="{08203D81-7570-48AE-BD29-7D71A51D78E6}" srcOrd="0" destOrd="0" presId="urn:microsoft.com/office/officeart/2018/2/layout/IconVerticalSolidList"/>
    <dgm:cxn modelId="{D449BAF8-CE93-4218-BF38-4B0B126F4C1A}" type="presParOf" srcId="{08203D81-7570-48AE-BD29-7D71A51D78E6}" destId="{42C5695A-B3B4-4A54-990F-71DAFD9816FA}" srcOrd="0" destOrd="0" presId="urn:microsoft.com/office/officeart/2018/2/layout/IconVerticalSolidList"/>
    <dgm:cxn modelId="{91730AB0-9976-499D-84DA-8F10BA1D257D}" type="presParOf" srcId="{08203D81-7570-48AE-BD29-7D71A51D78E6}" destId="{9E27F6B3-FD52-4E2D-AF5F-9C0504A1D241}" srcOrd="1" destOrd="0" presId="urn:microsoft.com/office/officeart/2018/2/layout/IconVerticalSolidList"/>
    <dgm:cxn modelId="{DEA0EED4-A9CD-43A1-8407-49982EF7F08A}" type="presParOf" srcId="{08203D81-7570-48AE-BD29-7D71A51D78E6}" destId="{C174EA65-79DB-483F-A05F-578CB92C1DF1}" srcOrd="2" destOrd="0" presId="urn:microsoft.com/office/officeart/2018/2/layout/IconVerticalSolidList"/>
    <dgm:cxn modelId="{E69589C8-B910-4845-8ADD-FAFD3D937D33}" type="presParOf" srcId="{08203D81-7570-48AE-BD29-7D71A51D78E6}" destId="{91C04D8E-2C85-455D-815E-C2E16B79DC69}" srcOrd="3" destOrd="0" presId="urn:microsoft.com/office/officeart/2018/2/layout/IconVerticalSolidList"/>
    <dgm:cxn modelId="{FDDEBE4E-F9F1-402B-9CF2-99DB5FF6A8DC}" type="presParOf" srcId="{A4BDD4FD-6088-41F6-B851-C0AFCF04A4A7}" destId="{2647D33C-03D2-4460-A3EF-4CAD547D8619}" srcOrd="1" destOrd="0" presId="urn:microsoft.com/office/officeart/2018/2/layout/IconVerticalSolidList"/>
    <dgm:cxn modelId="{FCE8ED0D-CE04-437E-8268-7C4ED80215A5}" type="presParOf" srcId="{A4BDD4FD-6088-41F6-B851-C0AFCF04A4A7}" destId="{8DAD9131-4D43-4903-B007-022C4985F786}" srcOrd="2" destOrd="0" presId="urn:microsoft.com/office/officeart/2018/2/layout/IconVerticalSolidList"/>
    <dgm:cxn modelId="{7B75DBDA-43DF-413D-9E0B-C844D5DBAB8B}" type="presParOf" srcId="{8DAD9131-4D43-4903-B007-022C4985F786}" destId="{A53BFE1F-5AD6-4592-8D82-E9FB408BE07C}" srcOrd="0" destOrd="0" presId="urn:microsoft.com/office/officeart/2018/2/layout/IconVerticalSolidList"/>
    <dgm:cxn modelId="{FC2DA44D-D88C-4765-96EE-BECD90777681}" type="presParOf" srcId="{8DAD9131-4D43-4903-B007-022C4985F786}" destId="{9BAC7E00-7BCB-4FFE-9ED4-4667D3FE6E56}" srcOrd="1" destOrd="0" presId="urn:microsoft.com/office/officeart/2018/2/layout/IconVerticalSolidList"/>
    <dgm:cxn modelId="{2286D2B4-A3B2-4202-972A-94E860976F12}" type="presParOf" srcId="{8DAD9131-4D43-4903-B007-022C4985F786}" destId="{9D9D3E7D-74AA-47C9-8959-55F0F5D19A4A}" srcOrd="2" destOrd="0" presId="urn:microsoft.com/office/officeart/2018/2/layout/IconVerticalSolidList"/>
    <dgm:cxn modelId="{85707AC9-994D-4A6B-88C2-D3C4F6A36C88}" type="presParOf" srcId="{8DAD9131-4D43-4903-B007-022C4985F786}" destId="{F683704A-79E5-4A45-BA9B-1480B604EA47}" srcOrd="3" destOrd="0" presId="urn:microsoft.com/office/officeart/2018/2/layout/IconVerticalSolidList"/>
    <dgm:cxn modelId="{2061D7AE-701A-4BAB-AA2C-C945D10FCAD9}" type="presParOf" srcId="{A4BDD4FD-6088-41F6-B851-C0AFCF04A4A7}" destId="{4C61546E-2BEE-4717-8AF2-EC0708E0E990}" srcOrd="3" destOrd="0" presId="urn:microsoft.com/office/officeart/2018/2/layout/IconVerticalSolidList"/>
    <dgm:cxn modelId="{BE3221D4-70E0-4DBD-8356-366FECDFCCAB}" type="presParOf" srcId="{A4BDD4FD-6088-41F6-B851-C0AFCF04A4A7}" destId="{C2EF08DA-D7F1-4768-A6F7-2A4D93DCD203}" srcOrd="4" destOrd="0" presId="urn:microsoft.com/office/officeart/2018/2/layout/IconVerticalSolidList"/>
    <dgm:cxn modelId="{F1E53376-DC12-44E7-9A8C-02F757077383}" type="presParOf" srcId="{C2EF08DA-D7F1-4768-A6F7-2A4D93DCD203}" destId="{421DC4B8-F7B3-478F-961A-F38C067B8775}" srcOrd="0" destOrd="0" presId="urn:microsoft.com/office/officeart/2018/2/layout/IconVerticalSolidList"/>
    <dgm:cxn modelId="{310C82DA-1E82-4015-B5A4-959953373A6F}" type="presParOf" srcId="{C2EF08DA-D7F1-4768-A6F7-2A4D93DCD203}" destId="{B2E149EE-FE99-4A11-8B66-8AB04662B017}" srcOrd="1" destOrd="0" presId="urn:microsoft.com/office/officeart/2018/2/layout/IconVerticalSolidList"/>
    <dgm:cxn modelId="{7C737AF8-DD53-469F-AF0A-8CFB1C17B58E}" type="presParOf" srcId="{C2EF08DA-D7F1-4768-A6F7-2A4D93DCD203}" destId="{C0D4E909-BB39-4D1A-9745-500091474750}" srcOrd="2" destOrd="0" presId="urn:microsoft.com/office/officeart/2018/2/layout/IconVerticalSolidList"/>
    <dgm:cxn modelId="{7EFDA64D-03B1-49C9-95AC-B41F6074B8CD}" type="presParOf" srcId="{C2EF08DA-D7F1-4768-A6F7-2A4D93DCD203}" destId="{791E80E8-4620-4EF3-86E4-BE916CD425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C85F36-CDDA-4A68-9604-7A8804D3451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A7783A-9994-4E9A-BE2B-52A2FBF839A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First we import the necessary libraries and do the missing value treatment, the target variable had 30% null values so I decided to drop the rows having null values</a:t>
          </a:r>
          <a:endParaRPr lang="en-US" dirty="0"/>
        </a:p>
      </dgm:t>
    </dgm:pt>
    <dgm:pt modelId="{F1F51E82-ECD2-4B9D-B588-FDD1A072ECAA}" type="parTrans" cxnId="{5F7FDA90-1513-4214-9E58-3D8DC268EFB1}">
      <dgm:prSet/>
      <dgm:spPr/>
      <dgm:t>
        <a:bodyPr/>
        <a:lstStyle/>
        <a:p>
          <a:endParaRPr lang="en-US"/>
        </a:p>
      </dgm:t>
    </dgm:pt>
    <dgm:pt modelId="{BFDF40CF-292F-4436-94A9-96664186556B}" type="sibTrans" cxnId="{5F7FDA90-1513-4214-9E58-3D8DC268EFB1}">
      <dgm:prSet/>
      <dgm:spPr/>
      <dgm:t>
        <a:bodyPr/>
        <a:lstStyle/>
        <a:p>
          <a:endParaRPr lang="en-US"/>
        </a:p>
      </dgm:t>
    </dgm:pt>
    <dgm:pt modelId="{3A23F922-4391-4E56-96A8-421F7E47D89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Converting the categorical columns to numeric columns using Label Encoder</a:t>
          </a:r>
          <a:endParaRPr lang="en-US" dirty="0"/>
        </a:p>
      </dgm:t>
    </dgm:pt>
    <dgm:pt modelId="{CE20EF3F-6BAB-4D99-BA81-C13744D4C600}" type="parTrans" cxnId="{D21E8EEB-4F9C-46D8-9CBD-ADE26F60DAA7}">
      <dgm:prSet/>
      <dgm:spPr/>
      <dgm:t>
        <a:bodyPr/>
        <a:lstStyle/>
        <a:p>
          <a:endParaRPr lang="en-US"/>
        </a:p>
      </dgm:t>
    </dgm:pt>
    <dgm:pt modelId="{73A54A27-C622-470E-8E96-58EB4BC71C7D}" type="sibTrans" cxnId="{D21E8EEB-4F9C-46D8-9CBD-ADE26F60DAA7}">
      <dgm:prSet/>
      <dgm:spPr/>
      <dgm:t>
        <a:bodyPr/>
        <a:lstStyle/>
        <a:p>
          <a:endParaRPr lang="en-US"/>
        </a:p>
      </dgm:t>
    </dgm:pt>
    <dgm:pt modelId="{CBE15D87-7888-427E-8880-CFD2C775795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Using MIN Max Scaler (normalization) scaling the data and checking which columns affect the target column and how it affects the target column</a:t>
          </a:r>
          <a:endParaRPr lang="en-US" dirty="0"/>
        </a:p>
      </dgm:t>
    </dgm:pt>
    <dgm:pt modelId="{902C42AC-EDFD-4BCA-A553-FBB298C295DD}" type="parTrans" cxnId="{B0352907-06C1-4F16-B9EE-6DE102FCFCA6}">
      <dgm:prSet/>
      <dgm:spPr/>
      <dgm:t>
        <a:bodyPr/>
        <a:lstStyle/>
        <a:p>
          <a:endParaRPr lang="en-US"/>
        </a:p>
      </dgm:t>
    </dgm:pt>
    <dgm:pt modelId="{85BFC966-667F-4FA3-A2C7-4E1DCED1B91D}" type="sibTrans" cxnId="{B0352907-06C1-4F16-B9EE-6DE102FCFCA6}">
      <dgm:prSet/>
      <dgm:spPr/>
      <dgm:t>
        <a:bodyPr/>
        <a:lstStyle/>
        <a:p>
          <a:endParaRPr lang="en-US"/>
        </a:p>
      </dgm:t>
    </dgm:pt>
    <dgm:pt modelId="{A26C6DC2-3A1C-4066-9FB9-95BF1044F458}" type="pres">
      <dgm:prSet presAssocID="{3DC85F36-CDDA-4A68-9604-7A8804D34516}" presName="linear" presStyleCnt="0">
        <dgm:presLayoutVars>
          <dgm:animLvl val="lvl"/>
          <dgm:resizeHandles val="exact"/>
        </dgm:presLayoutVars>
      </dgm:prSet>
      <dgm:spPr/>
    </dgm:pt>
    <dgm:pt modelId="{84A0CE8F-1809-422A-91E8-D3C73921B3C1}" type="pres">
      <dgm:prSet presAssocID="{D7A7783A-9994-4E9A-BE2B-52A2FBF839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48A48-DD23-45DC-8EE0-B85AD58EEC3F}" type="pres">
      <dgm:prSet presAssocID="{BFDF40CF-292F-4436-94A9-96664186556B}" presName="spacer" presStyleCnt="0"/>
      <dgm:spPr/>
    </dgm:pt>
    <dgm:pt modelId="{19598BE3-3A6E-492A-A65D-FE6131205F81}" type="pres">
      <dgm:prSet presAssocID="{3A23F922-4391-4E56-96A8-421F7E47D8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71EDD5-0015-48C9-B533-88C303043514}" type="pres">
      <dgm:prSet presAssocID="{73A54A27-C622-470E-8E96-58EB4BC71C7D}" presName="spacer" presStyleCnt="0"/>
      <dgm:spPr/>
    </dgm:pt>
    <dgm:pt modelId="{683E5696-1433-477C-9B42-0F47C7337D72}" type="pres">
      <dgm:prSet presAssocID="{CBE15D87-7888-427E-8880-CFD2C77579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352907-06C1-4F16-B9EE-6DE102FCFCA6}" srcId="{3DC85F36-CDDA-4A68-9604-7A8804D34516}" destId="{CBE15D87-7888-427E-8880-CFD2C775795C}" srcOrd="2" destOrd="0" parTransId="{902C42AC-EDFD-4BCA-A553-FBB298C295DD}" sibTransId="{85BFC966-667F-4FA3-A2C7-4E1DCED1B91D}"/>
    <dgm:cxn modelId="{8CC7D425-54DA-46BD-A4AF-C8CFC7655244}" type="presOf" srcId="{D7A7783A-9994-4E9A-BE2B-52A2FBF839A0}" destId="{84A0CE8F-1809-422A-91E8-D3C73921B3C1}" srcOrd="0" destOrd="0" presId="urn:microsoft.com/office/officeart/2005/8/layout/vList2"/>
    <dgm:cxn modelId="{486DE947-6746-4BED-BFDA-A7D8E0DFB7D3}" type="presOf" srcId="{3A23F922-4391-4E56-96A8-421F7E47D899}" destId="{19598BE3-3A6E-492A-A65D-FE6131205F81}" srcOrd="0" destOrd="0" presId="urn:microsoft.com/office/officeart/2005/8/layout/vList2"/>
    <dgm:cxn modelId="{5F7FDA90-1513-4214-9E58-3D8DC268EFB1}" srcId="{3DC85F36-CDDA-4A68-9604-7A8804D34516}" destId="{D7A7783A-9994-4E9A-BE2B-52A2FBF839A0}" srcOrd="0" destOrd="0" parTransId="{F1F51E82-ECD2-4B9D-B588-FDD1A072ECAA}" sibTransId="{BFDF40CF-292F-4436-94A9-96664186556B}"/>
    <dgm:cxn modelId="{F08527BE-709E-497B-A95A-A9D114BFFF12}" type="presOf" srcId="{3DC85F36-CDDA-4A68-9604-7A8804D34516}" destId="{A26C6DC2-3A1C-4066-9FB9-95BF1044F458}" srcOrd="0" destOrd="0" presId="urn:microsoft.com/office/officeart/2005/8/layout/vList2"/>
    <dgm:cxn modelId="{780B5CCC-6C66-4C7C-9F83-CA7DBEA56AEB}" type="presOf" srcId="{CBE15D87-7888-427E-8880-CFD2C775795C}" destId="{683E5696-1433-477C-9B42-0F47C7337D72}" srcOrd="0" destOrd="0" presId="urn:microsoft.com/office/officeart/2005/8/layout/vList2"/>
    <dgm:cxn modelId="{D21E8EEB-4F9C-46D8-9CBD-ADE26F60DAA7}" srcId="{3DC85F36-CDDA-4A68-9604-7A8804D34516}" destId="{3A23F922-4391-4E56-96A8-421F7E47D899}" srcOrd="1" destOrd="0" parTransId="{CE20EF3F-6BAB-4D99-BA81-C13744D4C600}" sibTransId="{73A54A27-C622-470E-8E96-58EB4BC71C7D}"/>
    <dgm:cxn modelId="{91647AF2-692C-4DDB-B3B0-B61FCEC0B4E4}" type="presParOf" srcId="{A26C6DC2-3A1C-4066-9FB9-95BF1044F458}" destId="{84A0CE8F-1809-422A-91E8-D3C73921B3C1}" srcOrd="0" destOrd="0" presId="urn:microsoft.com/office/officeart/2005/8/layout/vList2"/>
    <dgm:cxn modelId="{CEECCA3B-2AE1-4DDB-B8FF-AC10A3A0ADFB}" type="presParOf" srcId="{A26C6DC2-3A1C-4066-9FB9-95BF1044F458}" destId="{15048A48-DD23-45DC-8EE0-B85AD58EEC3F}" srcOrd="1" destOrd="0" presId="urn:microsoft.com/office/officeart/2005/8/layout/vList2"/>
    <dgm:cxn modelId="{6BC90E5D-B125-4C8E-924C-C71EA63A96DA}" type="presParOf" srcId="{A26C6DC2-3A1C-4066-9FB9-95BF1044F458}" destId="{19598BE3-3A6E-492A-A65D-FE6131205F81}" srcOrd="2" destOrd="0" presId="urn:microsoft.com/office/officeart/2005/8/layout/vList2"/>
    <dgm:cxn modelId="{51BB3590-E43D-4A7F-A097-CF2152E3CD5B}" type="presParOf" srcId="{A26C6DC2-3A1C-4066-9FB9-95BF1044F458}" destId="{5771EDD5-0015-48C9-B533-88C303043514}" srcOrd="3" destOrd="0" presId="urn:microsoft.com/office/officeart/2005/8/layout/vList2"/>
    <dgm:cxn modelId="{6030099E-3A88-412A-9ECE-E68E8AB989B2}" type="presParOf" srcId="{A26C6DC2-3A1C-4066-9FB9-95BF1044F458}" destId="{683E5696-1433-477C-9B42-0F47C7337D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FEB06-6836-4E20-A6CF-3BD6FC0336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065EFA-5719-4ACA-9FAB-E871B62DEEDF}">
      <dgm:prSet/>
      <dgm:spPr/>
      <dgm:t>
        <a:bodyPr/>
        <a:lstStyle/>
        <a:p>
          <a:r>
            <a:rPr lang="en-US" b="1"/>
            <a:t>ITEM_MRP</a:t>
          </a:r>
          <a:endParaRPr lang="en-US"/>
        </a:p>
      </dgm:t>
    </dgm:pt>
    <dgm:pt modelId="{00A1C974-8C4E-42BA-BC12-26854C435A99}" type="parTrans" cxnId="{675BAA98-6FB1-4EDD-935C-117B3083407E}">
      <dgm:prSet/>
      <dgm:spPr/>
      <dgm:t>
        <a:bodyPr/>
        <a:lstStyle/>
        <a:p>
          <a:endParaRPr lang="en-US"/>
        </a:p>
      </dgm:t>
    </dgm:pt>
    <dgm:pt modelId="{A50662E8-EEE4-4103-B41B-62ECBBF74A8E}" type="sibTrans" cxnId="{675BAA98-6FB1-4EDD-935C-117B3083407E}">
      <dgm:prSet/>
      <dgm:spPr/>
      <dgm:t>
        <a:bodyPr/>
        <a:lstStyle/>
        <a:p>
          <a:endParaRPr lang="en-US"/>
        </a:p>
      </dgm:t>
    </dgm:pt>
    <dgm:pt modelId="{67A4A974-1BB6-46D8-805A-D69A3EFE098B}">
      <dgm:prSet/>
      <dgm:spPr/>
      <dgm:t>
        <a:bodyPr/>
        <a:lstStyle/>
        <a:p>
          <a:r>
            <a:rPr lang="en-US" b="1"/>
            <a:t>OUTLET-TYPE</a:t>
          </a:r>
          <a:endParaRPr lang="en-US"/>
        </a:p>
      </dgm:t>
    </dgm:pt>
    <dgm:pt modelId="{625B313B-1EF1-48E4-8A4C-1C13529F29CB}" type="parTrans" cxnId="{C48F8D26-D70E-4315-8A27-BFE265BE9F14}">
      <dgm:prSet/>
      <dgm:spPr/>
      <dgm:t>
        <a:bodyPr/>
        <a:lstStyle/>
        <a:p>
          <a:endParaRPr lang="en-US"/>
        </a:p>
      </dgm:t>
    </dgm:pt>
    <dgm:pt modelId="{A8A5EE78-B154-476E-8DEC-DAF27E7E63AA}" type="sibTrans" cxnId="{C48F8D26-D70E-4315-8A27-BFE265BE9F14}">
      <dgm:prSet/>
      <dgm:spPr/>
      <dgm:t>
        <a:bodyPr/>
        <a:lstStyle/>
        <a:p>
          <a:endParaRPr lang="en-US"/>
        </a:p>
      </dgm:t>
    </dgm:pt>
    <dgm:pt modelId="{F68D78B2-DA1D-47EA-88EB-4B7286D22FC0}">
      <dgm:prSet/>
      <dgm:spPr/>
      <dgm:t>
        <a:bodyPr/>
        <a:lstStyle/>
        <a:p>
          <a:r>
            <a:rPr lang="en-US" b="1"/>
            <a:t>OUTLET_IDENTIFIER</a:t>
          </a:r>
          <a:endParaRPr lang="en-US"/>
        </a:p>
      </dgm:t>
    </dgm:pt>
    <dgm:pt modelId="{ED3EEDFF-9BE4-4345-B8C8-85184E8F5894}" type="parTrans" cxnId="{45BF802D-A57C-4A98-AFF2-CCA1D98B556A}">
      <dgm:prSet/>
      <dgm:spPr/>
      <dgm:t>
        <a:bodyPr/>
        <a:lstStyle/>
        <a:p>
          <a:endParaRPr lang="en-US"/>
        </a:p>
      </dgm:t>
    </dgm:pt>
    <dgm:pt modelId="{1EA4F8AF-7850-48D3-B324-E25A63F7B421}" type="sibTrans" cxnId="{45BF802D-A57C-4A98-AFF2-CCA1D98B556A}">
      <dgm:prSet/>
      <dgm:spPr/>
      <dgm:t>
        <a:bodyPr/>
        <a:lstStyle/>
        <a:p>
          <a:endParaRPr lang="en-US"/>
        </a:p>
      </dgm:t>
    </dgm:pt>
    <dgm:pt modelId="{1A661679-7373-4C0D-BA0F-11ADCCBFE073}">
      <dgm:prSet/>
      <dgm:spPr/>
      <dgm:t>
        <a:bodyPr/>
        <a:lstStyle/>
        <a:p>
          <a:r>
            <a:rPr lang="en-US" b="1"/>
            <a:t>ITEM_VISIBILITY</a:t>
          </a:r>
          <a:endParaRPr lang="en-US"/>
        </a:p>
      </dgm:t>
    </dgm:pt>
    <dgm:pt modelId="{F61A58CE-5DD2-4CBF-86AD-581B2F1C20C4}" type="parTrans" cxnId="{5B13314C-8141-437C-9B8B-C2D297BB1C86}">
      <dgm:prSet/>
      <dgm:spPr/>
      <dgm:t>
        <a:bodyPr/>
        <a:lstStyle/>
        <a:p>
          <a:endParaRPr lang="en-US"/>
        </a:p>
      </dgm:t>
    </dgm:pt>
    <dgm:pt modelId="{C4EB83A9-61B9-46CD-9767-DED2AFEB19A7}" type="sibTrans" cxnId="{5B13314C-8141-437C-9B8B-C2D297BB1C86}">
      <dgm:prSet/>
      <dgm:spPr/>
      <dgm:t>
        <a:bodyPr/>
        <a:lstStyle/>
        <a:p>
          <a:endParaRPr lang="en-US"/>
        </a:p>
      </dgm:t>
    </dgm:pt>
    <dgm:pt modelId="{7E2B33E9-3511-48BF-A399-AEC0727A866B}" type="pres">
      <dgm:prSet presAssocID="{298FEB06-6836-4E20-A6CF-3BD6FC0336BF}" presName="linear" presStyleCnt="0">
        <dgm:presLayoutVars>
          <dgm:animLvl val="lvl"/>
          <dgm:resizeHandles val="exact"/>
        </dgm:presLayoutVars>
      </dgm:prSet>
      <dgm:spPr/>
    </dgm:pt>
    <dgm:pt modelId="{01B6F394-362F-4E69-BC70-17C0322C53B2}" type="pres">
      <dgm:prSet presAssocID="{FB065EFA-5719-4ACA-9FAB-E871B62DEE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6E12BC-5185-4EF0-9EA0-6A999400B57D}" type="pres">
      <dgm:prSet presAssocID="{A50662E8-EEE4-4103-B41B-62ECBBF74A8E}" presName="spacer" presStyleCnt="0"/>
      <dgm:spPr/>
    </dgm:pt>
    <dgm:pt modelId="{89892B4C-4060-4D04-8C95-F1B79D9A1BE4}" type="pres">
      <dgm:prSet presAssocID="{67A4A974-1BB6-46D8-805A-D69A3EFE09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BA83DC-DE70-4918-B322-6AF38077EE97}" type="pres">
      <dgm:prSet presAssocID="{A8A5EE78-B154-476E-8DEC-DAF27E7E63AA}" presName="spacer" presStyleCnt="0"/>
      <dgm:spPr/>
    </dgm:pt>
    <dgm:pt modelId="{9209EAF9-A556-4ABD-B0B2-06A4BEC21DBF}" type="pres">
      <dgm:prSet presAssocID="{F68D78B2-DA1D-47EA-88EB-4B7286D22F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E96E63-B43D-44CF-AC7B-4D3CC0157494}" type="pres">
      <dgm:prSet presAssocID="{1EA4F8AF-7850-48D3-B324-E25A63F7B421}" presName="spacer" presStyleCnt="0"/>
      <dgm:spPr/>
    </dgm:pt>
    <dgm:pt modelId="{62AF236A-E48E-4A5F-A1EA-66B554D9B465}" type="pres">
      <dgm:prSet presAssocID="{1A661679-7373-4C0D-BA0F-11ADCCBFE0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8F8D26-D70E-4315-8A27-BFE265BE9F14}" srcId="{298FEB06-6836-4E20-A6CF-3BD6FC0336BF}" destId="{67A4A974-1BB6-46D8-805A-D69A3EFE098B}" srcOrd="1" destOrd="0" parTransId="{625B313B-1EF1-48E4-8A4C-1C13529F29CB}" sibTransId="{A8A5EE78-B154-476E-8DEC-DAF27E7E63AA}"/>
    <dgm:cxn modelId="{45BF802D-A57C-4A98-AFF2-CCA1D98B556A}" srcId="{298FEB06-6836-4E20-A6CF-3BD6FC0336BF}" destId="{F68D78B2-DA1D-47EA-88EB-4B7286D22FC0}" srcOrd="2" destOrd="0" parTransId="{ED3EEDFF-9BE4-4345-B8C8-85184E8F5894}" sibTransId="{1EA4F8AF-7850-48D3-B324-E25A63F7B421}"/>
    <dgm:cxn modelId="{3D692930-3E62-4415-8668-AC9007EC547A}" type="presOf" srcId="{F68D78B2-DA1D-47EA-88EB-4B7286D22FC0}" destId="{9209EAF9-A556-4ABD-B0B2-06A4BEC21DBF}" srcOrd="0" destOrd="0" presId="urn:microsoft.com/office/officeart/2005/8/layout/vList2"/>
    <dgm:cxn modelId="{A1402436-CBCE-4F1C-BC2B-15B615834D35}" type="presOf" srcId="{298FEB06-6836-4E20-A6CF-3BD6FC0336BF}" destId="{7E2B33E9-3511-48BF-A399-AEC0727A866B}" srcOrd="0" destOrd="0" presId="urn:microsoft.com/office/officeart/2005/8/layout/vList2"/>
    <dgm:cxn modelId="{D9B34341-5B58-4239-AF6B-35A14C9E613B}" type="presOf" srcId="{1A661679-7373-4C0D-BA0F-11ADCCBFE073}" destId="{62AF236A-E48E-4A5F-A1EA-66B554D9B465}" srcOrd="0" destOrd="0" presId="urn:microsoft.com/office/officeart/2005/8/layout/vList2"/>
    <dgm:cxn modelId="{57507B49-A30F-4F60-B8EE-454A3F6B9F07}" type="presOf" srcId="{FB065EFA-5719-4ACA-9FAB-E871B62DEEDF}" destId="{01B6F394-362F-4E69-BC70-17C0322C53B2}" srcOrd="0" destOrd="0" presId="urn:microsoft.com/office/officeart/2005/8/layout/vList2"/>
    <dgm:cxn modelId="{5B13314C-8141-437C-9B8B-C2D297BB1C86}" srcId="{298FEB06-6836-4E20-A6CF-3BD6FC0336BF}" destId="{1A661679-7373-4C0D-BA0F-11ADCCBFE073}" srcOrd="3" destOrd="0" parTransId="{F61A58CE-5DD2-4CBF-86AD-581B2F1C20C4}" sibTransId="{C4EB83A9-61B9-46CD-9767-DED2AFEB19A7}"/>
    <dgm:cxn modelId="{675BAA98-6FB1-4EDD-935C-117B3083407E}" srcId="{298FEB06-6836-4E20-A6CF-3BD6FC0336BF}" destId="{FB065EFA-5719-4ACA-9FAB-E871B62DEEDF}" srcOrd="0" destOrd="0" parTransId="{00A1C974-8C4E-42BA-BC12-26854C435A99}" sibTransId="{A50662E8-EEE4-4103-B41B-62ECBBF74A8E}"/>
    <dgm:cxn modelId="{71EBD7F5-D9C9-4C2C-B4B4-03273467E087}" type="presOf" srcId="{67A4A974-1BB6-46D8-805A-D69A3EFE098B}" destId="{89892B4C-4060-4D04-8C95-F1B79D9A1BE4}" srcOrd="0" destOrd="0" presId="urn:microsoft.com/office/officeart/2005/8/layout/vList2"/>
    <dgm:cxn modelId="{FC214313-8EE4-4C6C-8B4E-39E20DAC0DCE}" type="presParOf" srcId="{7E2B33E9-3511-48BF-A399-AEC0727A866B}" destId="{01B6F394-362F-4E69-BC70-17C0322C53B2}" srcOrd="0" destOrd="0" presId="urn:microsoft.com/office/officeart/2005/8/layout/vList2"/>
    <dgm:cxn modelId="{7FFCBB83-5862-4810-B93A-879E21D41B01}" type="presParOf" srcId="{7E2B33E9-3511-48BF-A399-AEC0727A866B}" destId="{5A6E12BC-5185-4EF0-9EA0-6A999400B57D}" srcOrd="1" destOrd="0" presId="urn:microsoft.com/office/officeart/2005/8/layout/vList2"/>
    <dgm:cxn modelId="{84C9905F-7307-481E-851C-8113EFCF72FE}" type="presParOf" srcId="{7E2B33E9-3511-48BF-A399-AEC0727A866B}" destId="{89892B4C-4060-4D04-8C95-F1B79D9A1BE4}" srcOrd="2" destOrd="0" presId="urn:microsoft.com/office/officeart/2005/8/layout/vList2"/>
    <dgm:cxn modelId="{F6355094-D105-48B8-8299-50BD1856314F}" type="presParOf" srcId="{7E2B33E9-3511-48BF-A399-AEC0727A866B}" destId="{75BA83DC-DE70-4918-B322-6AF38077EE97}" srcOrd="3" destOrd="0" presId="urn:microsoft.com/office/officeart/2005/8/layout/vList2"/>
    <dgm:cxn modelId="{9F9CC90E-EE14-40C8-B328-84B90E3FC145}" type="presParOf" srcId="{7E2B33E9-3511-48BF-A399-AEC0727A866B}" destId="{9209EAF9-A556-4ABD-B0B2-06A4BEC21DBF}" srcOrd="4" destOrd="0" presId="urn:microsoft.com/office/officeart/2005/8/layout/vList2"/>
    <dgm:cxn modelId="{15ACF4AA-34A9-4BB8-BA47-7DBFF96AC658}" type="presParOf" srcId="{7E2B33E9-3511-48BF-A399-AEC0727A866B}" destId="{C4E96E63-B43D-44CF-AC7B-4D3CC0157494}" srcOrd="5" destOrd="0" presId="urn:microsoft.com/office/officeart/2005/8/layout/vList2"/>
    <dgm:cxn modelId="{8C827193-2F4F-4D50-8E9C-3F7926F9C38D}" type="presParOf" srcId="{7E2B33E9-3511-48BF-A399-AEC0727A866B}" destId="{62AF236A-E48E-4A5F-A1EA-66B554D9B4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7C91F9-D30B-478F-98FC-743D97627FC8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0846CA-235F-4E78-BCC3-8D6D10FA911F}">
      <dgm:prSet/>
      <dgm:spPr/>
      <dgm:t>
        <a:bodyPr/>
        <a:lstStyle/>
        <a:p>
          <a:r>
            <a:rPr lang="en-US" b="1"/>
            <a:t>FOR PREDICTING FUTURE SALES WE WILL HAVE TO FIT ANY TYPE OF REGRRESION MODEL AS THIS CASE STUDY FALLS UNDER REGRESSION</a:t>
          </a:r>
          <a:endParaRPr lang="en-US"/>
        </a:p>
      </dgm:t>
    </dgm:pt>
    <dgm:pt modelId="{875C60A7-10A9-4712-A703-94096D73C1E4}" type="parTrans" cxnId="{0690D8C4-060C-49EB-9D30-12BD3146BFD5}">
      <dgm:prSet/>
      <dgm:spPr/>
      <dgm:t>
        <a:bodyPr/>
        <a:lstStyle/>
        <a:p>
          <a:endParaRPr lang="en-US"/>
        </a:p>
      </dgm:t>
    </dgm:pt>
    <dgm:pt modelId="{6E0A80C6-14EA-46A9-8751-12F395047651}" type="sibTrans" cxnId="{0690D8C4-060C-49EB-9D30-12BD3146BFD5}">
      <dgm:prSet/>
      <dgm:spPr/>
      <dgm:t>
        <a:bodyPr/>
        <a:lstStyle/>
        <a:p>
          <a:endParaRPr lang="en-US"/>
        </a:p>
      </dgm:t>
    </dgm:pt>
    <dgm:pt modelId="{F313C88D-C98A-463E-B62C-B3C8CBEC534D}">
      <dgm:prSet/>
      <dgm:spPr/>
      <dgm:t>
        <a:bodyPr/>
        <a:lstStyle/>
        <a:p>
          <a:r>
            <a:rPr lang="en-US" b="1"/>
            <a:t>HERE WE USE REGRESSION MODELS BECAUSE IN THIS SCENARIO OUR TARGET VARIABLE (Item Outlet Sales) IS ONTINUOUS</a:t>
          </a:r>
          <a:endParaRPr lang="en-US"/>
        </a:p>
      </dgm:t>
    </dgm:pt>
    <dgm:pt modelId="{2691AF20-EA1C-4C20-8ED2-9D1CE6DC2D42}" type="parTrans" cxnId="{A53B5E89-A466-49E7-9E70-320D74DFA6D6}">
      <dgm:prSet/>
      <dgm:spPr/>
      <dgm:t>
        <a:bodyPr/>
        <a:lstStyle/>
        <a:p>
          <a:endParaRPr lang="en-US"/>
        </a:p>
      </dgm:t>
    </dgm:pt>
    <dgm:pt modelId="{F98DD66A-332C-4FDC-BDF3-CF2D6E19BC2F}" type="sibTrans" cxnId="{A53B5E89-A466-49E7-9E70-320D74DFA6D6}">
      <dgm:prSet/>
      <dgm:spPr/>
      <dgm:t>
        <a:bodyPr/>
        <a:lstStyle/>
        <a:p>
          <a:endParaRPr lang="en-US"/>
        </a:p>
      </dgm:t>
    </dgm:pt>
    <dgm:pt modelId="{4C5A0747-42D8-4E10-B2A4-C91BC98B34E7}" type="pres">
      <dgm:prSet presAssocID="{BA7C91F9-D30B-478F-98FC-743D97627FC8}" presName="outerComposite" presStyleCnt="0">
        <dgm:presLayoutVars>
          <dgm:chMax val="5"/>
          <dgm:dir/>
          <dgm:resizeHandles val="exact"/>
        </dgm:presLayoutVars>
      </dgm:prSet>
      <dgm:spPr/>
    </dgm:pt>
    <dgm:pt modelId="{93A65A0E-5B3C-472D-8CB4-F704D66FE778}" type="pres">
      <dgm:prSet presAssocID="{BA7C91F9-D30B-478F-98FC-743D97627FC8}" presName="dummyMaxCanvas" presStyleCnt="0">
        <dgm:presLayoutVars/>
      </dgm:prSet>
      <dgm:spPr/>
    </dgm:pt>
    <dgm:pt modelId="{381CC463-CC35-4D83-8D01-3851BCF92EA2}" type="pres">
      <dgm:prSet presAssocID="{BA7C91F9-D30B-478F-98FC-743D97627FC8}" presName="TwoNodes_1" presStyleLbl="node1" presStyleIdx="0" presStyleCnt="2">
        <dgm:presLayoutVars>
          <dgm:bulletEnabled val="1"/>
        </dgm:presLayoutVars>
      </dgm:prSet>
      <dgm:spPr/>
    </dgm:pt>
    <dgm:pt modelId="{3BA0614D-2846-44B0-8D02-7181782295AD}" type="pres">
      <dgm:prSet presAssocID="{BA7C91F9-D30B-478F-98FC-743D97627FC8}" presName="TwoNodes_2" presStyleLbl="node1" presStyleIdx="1" presStyleCnt="2">
        <dgm:presLayoutVars>
          <dgm:bulletEnabled val="1"/>
        </dgm:presLayoutVars>
      </dgm:prSet>
      <dgm:spPr/>
    </dgm:pt>
    <dgm:pt modelId="{3D43B7D8-EF71-4017-8067-F382346DD532}" type="pres">
      <dgm:prSet presAssocID="{BA7C91F9-D30B-478F-98FC-743D97627FC8}" presName="TwoConn_1-2" presStyleLbl="fgAccFollowNode1" presStyleIdx="0" presStyleCnt="1">
        <dgm:presLayoutVars>
          <dgm:bulletEnabled val="1"/>
        </dgm:presLayoutVars>
      </dgm:prSet>
      <dgm:spPr/>
    </dgm:pt>
    <dgm:pt modelId="{0A8B2E52-FE9D-4136-92F2-0764A53BC8BF}" type="pres">
      <dgm:prSet presAssocID="{BA7C91F9-D30B-478F-98FC-743D97627FC8}" presName="TwoNodes_1_text" presStyleLbl="node1" presStyleIdx="1" presStyleCnt="2">
        <dgm:presLayoutVars>
          <dgm:bulletEnabled val="1"/>
        </dgm:presLayoutVars>
      </dgm:prSet>
      <dgm:spPr/>
    </dgm:pt>
    <dgm:pt modelId="{99AB3285-7A02-4DE7-A6B4-D257E61DE938}" type="pres">
      <dgm:prSet presAssocID="{BA7C91F9-D30B-478F-98FC-743D97627FC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5656009-0A99-4121-85CD-33912C1CC4CB}" type="presOf" srcId="{850846CA-235F-4E78-BCC3-8D6D10FA911F}" destId="{381CC463-CC35-4D83-8D01-3851BCF92EA2}" srcOrd="0" destOrd="0" presId="urn:microsoft.com/office/officeart/2005/8/layout/vProcess5"/>
    <dgm:cxn modelId="{9A70EA1F-7514-4047-BF88-2265BBFE0972}" type="presOf" srcId="{F313C88D-C98A-463E-B62C-B3C8CBEC534D}" destId="{3BA0614D-2846-44B0-8D02-7181782295AD}" srcOrd="0" destOrd="0" presId="urn:microsoft.com/office/officeart/2005/8/layout/vProcess5"/>
    <dgm:cxn modelId="{1E300E22-0FA9-4EF7-B32E-65C350838E02}" type="presOf" srcId="{6E0A80C6-14EA-46A9-8751-12F395047651}" destId="{3D43B7D8-EF71-4017-8067-F382346DD532}" srcOrd="0" destOrd="0" presId="urn:microsoft.com/office/officeart/2005/8/layout/vProcess5"/>
    <dgm:cxn modelId="{11CFF740-664B-40E3-B17C-62448569134F}" type="presOf" srcId="{F313C88D-C98A-463E-B62C-B3C8CBEC534D}" destId="{99AB3285-7A02-4DE7-A6B4-D257E61DE938}" srcOrd="1" destOrd="0" presId="urn:microsoft.com/office/officeart/2005/8/layout/vProcess5"/>
    <dgm:cxn modelId="{E9943E83-3F95-4D26-A74E-39B67C0FAAC6}" type="presOf" srcId="{BA7C91F9-D30B-478F-98FC-743D97627FC8}" destId="{4C5A0747-42D8-4E10-B2A4-C91BC98B34E7}" srcOrd="0" destOrd="0" presId="urn:microsoft.com/office/officeart/2005/8/layout/vProcess5"/>
    <dgm:cxn modelId="{A53B5E89-A466-49E7-9E70-320D74DFA6D6}" srcId="{BA7C91F9-D30B-478F-98FC-743D97627FC8}" destId="{F313C88D-C98A-463E-B62C-B3C8CBEC534D}" srcOrd="1" destOrd="0" parTransId="{2691AF20-EA1C-4C20-8ED2-9D1CE6DC2D42}" sibTransId="{F98DD66A-332C-4FDC-BDF3-CF2D6E19BC2F}"/>
    <dgm:cxn modelId="{0690D8C4-060C-49EB-9D30-12BD3146BFD5}" srcId="{BA7C91F9-D30B-478F-98FC-743D97627FC8}" destId="{850846CA-235F-4E78-BCC3-8D6D10FA911F}" srcOrd="0" destOrd="0" parTransId="{875C60A7-10A9-4712-A703-94096D73C1E4}" sibTransId="{6E0A80C6-14EA-46A9-8751-12F395047651}"/>
    <dgm:cxn modelId="{5995D5E5-E1D7-4BF6-84D7-7242AADD2C1E}" type="presOf" srcId="{850846CA-235F-4E78-BCC3-8D6D10FA911F}" destId="{0A8B2E52-FE9D-4136-92F2-0764A53BC8BF}" srcOrd="1" destOrd="0" presId="urn:microsoft.com/office/officeart/2005/8/layout/vProcess5"/>
    <dgm:cxn modelId="{7D3FB3F5-E15B-44AF-BE48-035752831FF0}" type="presParOf" srcId="{4C5A0747-42D8-4E10-B2A4-C91BC98B34E7}" destId="{93A65A0E-5B3C-472D-8CB4-F704D66FE778}" srcOrd="0" destOrd="0" presId="urn:microsoft.com/office/officeart/2005/8/layout/vProcess5"/>
    <dgm:cxn modelId="{E44A208F-1E7B-4EF6-A040-06CB34619F43}" type="presParOf" srcId="{4C5A0747-42D8-4E10-B2A4-C91BC98B34E7}" destId="{381CC463-CC35-4D83-8D01-3851BCF92EA2}" srcOrd="1" destOrd="0" presId="urn:microsoft.com/office/officeart/2005/8/layout/vProcess5"/>
    <dgm:cxn modelId="{D290364F-08F9-4250-B013-79DED261A593}" type="presParOf" srcId="{4C5A0747-42D8-4E10-B2A4-C91BC98B34E7}" destId="{3BA0614D-2846-44B0-8D02-7181782295AD}" srcOrd="2" destOrd="0" presId="urn:microsoft.com/office/officeart/2005/8/layout/vProcess5"/>
    <dgm:cxn modelId="{724CFAE7-71AD-4458-A580-FBA99BD00EF6}" type="presParOf" srcId="{4C5A0747-42D8-4E10-B2A4-C91BC98B34E7}" destId="{3D43B7D8-EF71-4017-8067-F382346DD532}" srcOrd="3" destOrd="0" presId="urn:microsoft.com/office/officeart/2005/8/layout/vProcess5"/>
    <dgm:cxn modelId="{38C30630-9287-4B52-BC43-A0912DCE5EE5}" type="presParOf" srcId="{4C5A0747-42D8-4E10-B2A4-C91BC98B34E7}" destId="{0A8B2E52-FE9D-4136-92F2-0764A53BC8BF}" srcOrd="4" destOrd="0" presId="urn:microsoft.com/office/officeart/2005/8/layout/vProcess5"/>
    <dgm:cxn modelId="{723078DC-C8F8-4796-828D-8DA61978FE2E}" type="presParOf" srcId="{4C5A0747-42D8-4E10-B2A4-C91BC98B34E7}" destId="{99AB3285-7A02-4DE7-A6B4-D257E61DE93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F35456-DFFB-4E7B-AF57-9D0812E7E649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169294-BE9E-4701-ADFB-DBF38289077C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4B6BE886-45D0-48C0-A14F-A1264E496FD4}" type="parTrans" cxnId="{2FAA1E2C-EC26-4714-8169-03BFAC9E2BCD}">
      <dgm:prSet/>
      <dgm:spPr/>
      <dgm:t>
        <a:bodyPr/>
        <a:lstStyle/>
        <a:p>
          <a:endParaRPr lang="en-US"/>
        </a:p>
      </dgm:t>
    </dgm:pt>
    <dgm:pt modelId="{35EB2770-DB65-4841-8031-C53596F09F22}" type="sibTrans" cxnId="{2FAA1E2C-EC26-4714-8169-03BFAC9E2BCD}">
      <dgm:prSet/>
      <dgm:spPr/>
      <dgm:t>
        <a:bodyPr/>
        <a:lstStyle/>
        <a:p>
          <a:endParaRPr lang="en-US"/>
        </a:p>
      </dgm:t>
    </dgm:pt>
    <dgm:pt modelId="{F7A6AAC8-046C-4751-B3AF-4D88E4F479D9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BAYERS-RIDGE</a:t>
          </a:r>
          <a:r>
            <a:rPr lang="en-US" dirty="0"/>
            <a:t> REGRESSION</a:t>
          </a:r>
        </a:p>
      </dgm:t>
    </dgm:pt>
    <dgm:pt modelId="{D7ABE77E-51D2-40DF-A5BE-2F2BCB249928}" type="parTrans" cxnId="{DF953C0D-9974-4653-BC16-1FDDD6054745}">
      <dgm:prSet/>
      <dgm:spPr/>
      <dgm:t>
        <a:bodyPr/>
        <a:lstStyle/>
        <a:p>
          <a:endParaRPr lang="en-US"/>
        </a:p>
      </dgm:t>
    </dgm:pt>
    <dgm:pt modelId="{C48E985E-778A-41EA-988D-2A04735614AA}" type="sibTrans" cxnId="{DF953C0D-9974-4653-BC16-1FDDD6054745}">
      <dgm:prSet/>
      <dgm:spPr/>
      <dgm:t>
        <a:bodyPr/>
        <a:lstStyle/>
        <a:p>
          <a:endParaRPr lang="en-US"/>
        </a:p>
      </dgm:t>
    </dgm:pt>
    <dgm:pt modelId="{D3CCE3AC-9ADE-48B3-98CA-5B281860F565}">
      <dgm:prSet/>
      <dgm:spPr/>
      <dgm:t>
        <a:bodyPr/>
        <a:lstStyle/>
        <a:p>
          <a:r>
            <a:rPr lang="en-US" dirty="0"/>
            <a:t>KNN REGRESSION</a:t>
          </a:r>
        </a:p>
      </dgm:t>
    </dgm:pt>
    <dgm:pt modelId="{ADF04DA6-A000-424E-B1C7-6CB8C0C76145}" type="parTrans" cxnId="{4F71C8D3-B35E-4873-BEE5-A735485F042A}">
      <dgm:prSet/>
      <dgm:spPr/>
      <dgm:t>
        <a:bodyPr/>
        <a:lstStyle/>
        <a:p>
          <a:endParaRPr lang="en-US"/>
        </a:p>
      </dgm:t>
    </dgm:pt>
    <dgm:pt modelId="{81CA5B84-D79A-40FD-B7D7-D8363CEE1A31}" type="sibTrans" cxnId="{4F71C8D3-B35E-4873-BEE5-A735485F042A}">
      <dgm:prSet/>
      <dgm:spPr/>
      <dgm:t>
        <a:bodyPr/>
        <a:lstStyle/>
        <a:p>
          <a:endParaRPr lang="en-US"/>
        </a:p>
      </dgm:t>
    </dgm:pt>
    <dgm:pt modelId="{CAEB53C9-85C7-48A1-B852-82BC204CF658}">
      <dgm:prSet/>
      <dgm:spPr/>
      <dgm:t>
        <a:bodyPr/>
        <a:lstStyle/>
        <a:p>
          <a:r>
            <a:rPr lang="en-US" dirty="0"/>
            <a:t>DECISION TREE REGRESSION</a:t>
          </a:r>
        </a:p>
      </dgm:t>
    </dgm:pt>
    <dgm:pt modelId="{092FACAA-B4D4-4E9C-A4F6-EBDE24433955}" type="parTrans" cxnId="{A79C0675-D337-4A52-8A2C-0E8E6E71D0AF}">
      <dgm:prSet/>
      <dgm:spPr/>
      <dgm:t>
        <a:bodyPr/>
        <a:lstStyle/>
        <a:p>
          <a:endParaRPr lang="en-US"/>
        </a:p>
      </dgm:t>
    </dgm:pt>
    <dgm:pt modelId="{A9C63318-7AA9-42EA-A979-CC21CCA02C92}" type="sibTrans" cxnId="{A79C0675-D337-4A52-8A2C-0E8E6E71D0AF}">
      <dgm:prSet/>
      <dgm:spPr/>
      <dgm:t>
        <a:bodyPr/>
        <a:lstStyle/>
        <a:p>
          <a:endParaRPr lang="en-US"/>
        </a:p>
      </dgm:t>
    </dgm:pt>
    <dgm:pt modelId="{52815092-818F-47C6-91FD-EB0B1429EA24}">
      <dgm:prSet/>
      <dgm:spPr/>
      <dgm:t>
        <a:bodyPr/>
        <a:lstStyle/>
        <a:p>
          <a:r>
            <a:rPr lang="en-US" dirty="0"/>
            <a:t>RANDOM-FOREST REGRESSION</a:t>
          </a:r>
        </a:p>
      </dgm:t>
    </dgm:pt>
    <dgm:pt modelId="{C6DEB746-CC1B-4767-857D-4958C7D06302}" type="parTrans" cxnId="{413DC170-A825-4438-9F3B-116C76BCAA26}">
      <dgm:prSet/>
      <dgm:spPr/>
      <dgm:t>
        <a:bodyPr/>
        <a:lstStyle/>
        <a:p>
          <a:endParaRPr lang="en-US"/>
        </a:p>
      </dgm:t>
    </dgm:pt>
    <dgm:pt modelId="{38F8079E-59EF-4EB9-8532-5DC57543A44D}" type="sibTrans" cxnId="{413DC170-A825-4438-9F3B-116C76BCAA26}">
      <dgm:prSet/>
      <dgm:spPr/>
      <dgm:t>
        <a:bodyPr/>
        <a:lstStyle/>
        <a:p>
          <a:endParaRPr lang="en-US"/>
        </a:p>
      </dgm:t>
    </dgm:pt>
    <dgm:pt modelId="{701951CA-F0E1-4E53-846F-F1A57BAEDF19}" type="pres">
      <dgm:prSet presAssocID="{97F35456-DFFB-4E7B-AF57-9D0812E7E649}" presName="Name0" presStyleCnt="0">
        <dgm:presLayoutVars>
          <dgm:dir/>
          <dgm:animLvl val="lvl"/>
          <dgm:resizeHandles val="exact"/>
        </dgm:presLayoutVars>
      </dgm:prSet>
      <dgm:spPr/>
    </dgm:pt>
    <dgm:pt modelId="{5FC6AD00-A78F-4C92-8AE1-677A8BAFB31B}" type="pres">
      <dgm:prSet presAssocID="{DA169294-BE9E-4701-ADFB-DBF38289077C}" presName="linNode" presStyleCnt="0"/>
      <dgm:spPr/>
    </dgm:pt>
    <dgm:pt modelId="{F1B60132-7959-4C9C-8063-CDB74D075097}" type="pres">
      <dgm:prSet presAssocID="{DA169294-BE9E-4701-ADFB-DBF38289077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B38064B-8561-4CDB-8E42-692E0BF1C2A0}" type="pres">
      <dgm:prSet presAssocID="{35EB2770-DB65-4841-8031-C53596F09F22}" presName="sp" presStyleCnt="0"/>
      <dgm:spPr/>
    </dgm:pt>
    <dgm:pt modelId="{0EFF5020-D51A-475D-A7A1-0CC327822818}" type="pres">
      <dgm:prSet presAssocID="{F7A6AAC8-046C-4751-B3AF-4D88E4F479D9}" presName="linNode" presStyleCnt="0"/>
      <dgm:spPr/>
    </dgm:pt>
    <dgm:pt modelId="{926587F2-3430-4AF6-B23E-7D0E420521F6}" type="pres">
      <dgm:prSet presAssocID="{F7A6AAC8-046C-4751-B3AF-4D88E4F479D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54BAF97-74B9-43AF-8DC4-D3B9382D4618}" type="pres">
      <dgm:prSet presAssocID="{C48E985E-778A-41EA-988D-2A04735614AA}" presName="sp" presStyleCnt="0"/>
      <dgm:spPr/>
    </dgm:pt>
    <dgm:pt modelId="{99A99C22-6BE6-4AD5-8DDE-E3C4892D028B}" type="pres">
      <dgm:prSet presAssocID="{D3CCE3AC-9ADE-48B3-98CA-5B281860F565}" presName="linNode" presStyleCnt="0"/>
      <dgm:spPr/>
    </dgm:pt>
    <dgm:pt modelId="{3E243E13-EDD1-448D-A9F2-8E303C6DE524}" type="pres">
      <dgm:prSet presAssocID="{D3CCE3AC-9ADE-48B3-98CA-5B281860F56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785B8CB-D7F6-4AED-8D2C-AE78E9E5733C}" type="pres">
      <dgm:prSet presAssocID="{81CA5B84-D79A-40FD-B7D7-D8363CEE1A31}" presName="sp" presStyleCnt="0"/>
      <dgm:spPr/>
    </dgm:pt>
    <dgm:pt modelId="{70C6CFC9-BB40-4E15-98BC-2D20927D4824}" type="pres">
      <dgm:prSet presAssocID="{CAEB53C9-85C7-48A1-B852-82BC204CF658}" presName="linNode" presStyleCnt="0"/>
      <dgm:spPr/>
    </dgm:pt>
    <dgm:pt modelId="{0906DE40-31C3-4ABC-843F-6001BEAB6286}" type="pres">
      <dgm:prSet presAssocID="{CAEB53C9-85C7-48A1-B852-82BC204CF6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50433E6-68DF-42A0-B40D-3C35F20D584F}" type="pres">
      <dgm:prSet presAssocID="{A9C63318-7AA9-42EA-A979-CC21CCA02C92}" presName="sp" presStyleCnt="0"/>
      <dgm:spPr/>
    </dgm:pt>
    <dgm:pt modelId="{598138D2-12CE-44DA-8C03-304A65A38E94}" type="pres">
      <dgm:prSet presAssocID="{52815092-818F-47C6-91FD-EB0B1429EA24}" presName="linNode" presStyleCnt="0"/>
      <dgm:spPr/>
    </dgm:pt>
    <dgm:pt modelId="{061A7539-FF15-4F74-A721-B5396DB00C06}" type="pres">
      <dgm:prSet presAssocID="{52815092-818F-47C6-91FD-EB0B1429EA2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F953C0D-9974-4653-BC16-1FDDD6054745}" srcId="{97F35456-DFFB-4E7B-AF57-9D0812E7E649}" destId="{F7A6AAC8-046C-4751-B3AF-4D88E4F479D9}" srcOrd="1" destOrd="0" parTransId="{D7ABE77E-51D2-40DF-A5BE-2F2BCB249928}" sibTransId="{C48E985E-778A-41EA-988D-2A04735614AA}"/>
    <dgm:cxn modelId="{3813DB28-DB2D-4DE0-AFD7-C764B76665B0}" type="presOf" srcId="{97F35456-DFFB-4E7B-AF57-9D0812E7E649}" destId="{701951CA-F0E1-4E53-846F-F1A57BAEDF19}" srcOrd="0" destOrd="0" presId="urn:microsoft.com/office/officeart/2005/8/layout/vList5"/>
    <dgm:cxn modelId="{2FAA1E2C-EC26-4714-8169-03BFAC9E2BCD}" srcId="{97F35456-DFFB-4E7B-AF57-9D0812E7E649}" destId="{DA169294-BE9E-4701-ADFB-DBF38289077C}" srcOrd="0" destOrd="0" parTransId="{4B6BE886-45D0-48C0-A14F-A1264E496FD4}" sibTransId="{35EB2770-DB65-4841-8031-C53596F09F22}"/>
    <dgm:cxn modelId="{AF62802C-5E45-4BFE-8CC9-30DD77B22681}" type="presOf" srcId="{D3CCE3AC-9ADE-48B3-98CA-5B281860F565}" destId="{3E243E13-EDD1-448D-A9F2-8E303C6DE524}" srcOrd="0" destOrd="0" presId="urn:microsoft.com/office/officeart/2005/8/layout/vList5"/>
    <dgm:cxn modelId="{34FFD54B-F8A6-43CD-B790-9A03130A2F97}" type="presOf" srcId="{CAEB53C9-85C7-48A1-B852-82BC204CF658}" destId="{0906DE40-31C3-4ABC-843F-6001BEAB6286}" srcOrd="0" destOrd="0" presId="urn:microsoft.com/office/officeart/2005/8/layout/vList5"/>
    <dgm:cxn modelId="{416CA14D-E04C-4925-ABBF-B7494E232687}" type="presOf" srcId="{52815092-818F-47C6-91FD-EB0B1429EA24}" destId="{061A7539-FF15-4F74-A721-B5396DB00C06}" srcOrd="0" destOrd="0" presId="urn:microsoft.com/office/officeart/2005/8/layout/vList5"/>
    <dgm:cxn modelId="{413DC170-A825-4438-9F3B-116C76BCAA26}" srcId="{97F35456-DFFB-4E7B-AF57-9D0812E7E649}" destId="{52815092-818F-47C6-91FD-EB0B1429EA24}" srcOrd="4" destOrd="0" parTransId="{C6DEB746-CC1B-4767-857D-4958C7D06302}" sibTransId="{38F8079E-59EF-4EB9-8532-5DC57543A44D}"/>
    <dgm:cxn modelId="{A79C0675-D337-4A52-8A2C-0E8E6E71D0AF}" srcId="{97F35456-DFFB-4E7B-AF57-9D0812E7E649}" destId="{CAEB53C9-85C7-48A1-B852-82BC204CF658}" srcOrd="3" destOrd="0" parTransId="{092FACAA-B4D4-4E9C-A4F6-EBDE24433955}" sibTransId="{A9C63318-7AA9-42EA-A979-CC21CCA02C92}"/>
    <dgm:cxn modelId="{08739F9B-B0EA-4B3E-9526-0AF31A182F35}" type="presOf" srcId="{DA169294-BE9E-4701-ADFB-DBF38289077C}" destId="{F1B60132-7959-4C9C-8063-CDB74D075097}" srcOrd="0" destOrd="0" presId="urn:microsoft.com/office/officeart/2005/8/layout/vList5"/>
    <dgm:cxn modelId="{4F71C8D3-B35E-4873-BEE5-A735485F042A}" srcId="{97F35456-DFFB-4E7B-AF57-9D0812E7E649}" destId="{D3CCE3AC-9ADE-48B3-98CA-5B281860F565}" srcOrd="2" destOrd="0" parTransId="{ADF04DA6-A000-424E-B1C7-6CB8C0C76145}" sibTransId="{81CA5B84-D79A-40FD-B7D7-D8363CEE1A31}"/>
    <dgm:cxn modelId="{05AD3FF1-34CA-4739-B0F4-6EF34954C4D2}" type="presOf" srcId="{F7A6AAC8-046C-4751-B3AF-4D88E4F479D9}" destId="{926587F2-3430-4AF6-B23E-7D0E420521F6}" srcOrd="0" destOrd="0" presId="urn:microsoft.com/office/officeart/2005/8/layout/vList5"/>
    <dgm:cxn modelId="{77B330F2-6A9D-4714-A73E-8D6EF476871B}" type="presParOf" srcId="{701951CA-F0E1-4E53-846F-F1A57BAEDF19}" destId="{5FC6AD00-A78F-4C92-8AE1-677A8BAFB31B}" srcOrd="0" destOrd="0" presId="urn:microsoft.com/office/officeart/2005/8/layout/vList5"/>
    <dgm:cxn modelId="{4644B4C8-9160-4D71-AA8F-B183F29B11A1}" type="presParOf" srcId="{5FC6AD00-A78F-4C92-8AE1-677A8BAFB31B}" destId="{F1B60132-7959-4C9C-8063-CDB74D075097}" srcOrd="0" destOrd="0" presId="urn:microsoft.com/office/officeart/2005/8/layout/vList5"/>
    <dgm:cxn modelId="{18D43D5C-9776-47C8-A4B3-2B1E6301C482}" type="presParOf" srcId="{701951CA-F0E1-4E53-846F-F1A57BAEDF19}" destId="{0B38064B-8561-4CDB-8E42-692E0BF1C2A0}" srcOrd="1" destOrd="0" presId="urn:microsoft.com/office/officeart/2005/8/layout/vList5"/>
    <dgm:cxn modelId="{74C3B718-0771-4D66-AC0D-131E216B956C}" type="presParOf" srcId="{701951CA-F0E1-4E53-846F-F1A57BAEDF19}" destId="{0EFF5020-D51A-475D-A7A1-0CC327822818}" srcOrd="2" destOrd="0" presId="urn:microsoft.com/office/officeart/2005/8/layout/vList5"/>
    <dgm:cxn modelId="{1DC82083-4B56-4DA5-8942-A684683D6752}" type="presParOf" srcId="{0EFF5020-D51A-475D-A7A1-0CC327822818}" destId="{926587F2-3430-4AF6-B23E-7D0E420521F6}" srcOrd="0" destOrd="0" presId="urn:microsoft.com/office/officeart/2005/8/layout/vList5"/>
    <dgm:cxn modelId="{0063FF4F-8B4C-4C0C-A683-AA7A0EF56014}" type="presParOf" srcId="{701951CA-F0E1-4E53-846F-F1A57BAEDF19}" destId="{F54BAF97-74B9-43AF-8DC4-D3B9382D4618}" srcOrd="3" destOrd="0" presId="urn:microsoft.com/office/officeart/2005/8/layout/vList5"/>
    <dgm:cxn modelId="{217A7C2B-2C9D-4717-80A0-AC26C0FF0076}" type="presParOf" srcId="{701951CA-F0E1-4E53-846F-F1A57BAEDF19}" destId="{99A99C22-6BE6-4AD5-8DDE-E3C4892D028B}" srcOrd="4" destOrd="0" presId="urn:microsoft.com/office/officeart/2005/8/layout/vList5"/>
    <dgm:cxn modelId="{E1C021D7-5948-4E23-9814-286BC7C89B95}" type="presParOf" srcId="{99A99C22-6BE6-4AD5-8DDE-E3C4892D028B}" destId="{3E243E13-EDD1-448D-A9F2-8E303C6DE524}" srcOrd="0" destOrd="0" presId="urn:microsoft.com/office/officeart/2005/8/layout/vList5"/>
    <dgm:cxn modelId="{FD8D6ABC-9C48-4830-8B8F-C7C0D4F73DF2}" type="presParOf" srcId="{701951CA-F0E1-4E53-846F-F1A57BAEDF19}" destId="{5785B8CB-D7F6-4AED-8D2C-AE78E9E5733C}" srcOrd="5" destOrd="0" presId="urn:microsoft.com/office/officeart/2005/8/layout/vList5"/>
    <dgm:cxn modelId="{5A5717CD-FF0C-442E-8238-E41142822363}" type="presParOf" srcId="{701951CA-F0E1-4E53-846F-F1A57BAEDF19}" destId="{70C6CFC9-BB40-4E15-98BC-2D20927D4824}" srcOrd="6" destOrd="0" presId="urn:microsoft.com/office/officeart/2005/8/layout/vList5"/>
    <dgm:cxn modelId="{72BB6CBC-3F98-43F9-ACC1-C8375A0EF4EB}" type="presParOf" srcId="{70C6CFC9-BB40-4E15-98BC-2D20927D4824}" destId="{0906DE40-31C3-4ABC-843F-6001BEAB6286}" srcOrd="0" destOrd="0" presId="urn:microsoft.com/office/officeart/2005/8/layout/vList5"/>
    <dgm:cxn modelId="{A211074A-B1F7-47D4-8FF7-38DE7C646DA7}" type="presParOf" srcId="{701951CA-F0E1-4E53-846F-F1A57BAEDF19}" destId="{650433E6-68DF-42A0-B40D-3C35F20D584F}" srcOrd="7" destOrd="0" presId="urn:microsoft.com/office/officeart/2005/8/layout/vList5"/>
    <dgm:cxn modelId="{6CB293D4-391A-405B-8459-5641697DFDBA}" type="presParOf" srcId="{701951CA-F0E1-4E53-846F-F1A57BAEDF19}" destId="{598138D2-12CE-44DA-8C03-304A65A38E94}" srcOrd="8" destOrd="0" presId="urn:microsoft.com/office/officeart/2005/8/layout/vList5"/>
    <dgm:cxn modelId="{179FE412-B192-4EDE-B1B3-15225492829C}" type="presParOf" srcId="{598138D2-12CE-44DA-8C03-304A65A38E94}" destId="{061A7539-FF15-4F74-A721-B5396DB00C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F37D14-0375-4307-BA94-8663BAD32D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E933EE-C4B1-40EE-A027-DE3FA8D560E4}">
      <dgm:prSet/>
      <dgm:spPr/>
      <dgm:t>
        <a:bodyPr/>
        <a:lstStyle/>
        <a:p>
          <a:r>
            <a:rPr lang="en-US"/>
            <a:t>CROSS-VALIDATION IS USSED MAINLY TO MAKE SURE THAT OUR MODEL IS NOT OVERFITTING AND TEST THE PREDICTIVE POWER OF A MODEL</a:t>
          </a:r>
        </a:p>
      </dgm:t>
    </dgm:pt>
    <dgm:pt modelId="{5096B38A-6114-4527-92A5-4E99D672C8EC}" type="parTrans" cxnId="{C9B7031D-F44B-4BD5-B5AF-EB96E977F6C5}">
      <dgm:prSet/>
      <dgm:spPr/>
      <dgm:t>
        <a:bodyPr/>
        <a:lstStyle/>
        <a:p>
          <a:endParaRPr lang="en-US"/>
        </a:p>
      </dgm:t>
    </dgm:pt>
    <dgm:pt modelId="{94AA3538-6C09-447E-8300-0E6508E22FE4}" type="sibTrans" cxnId="{C9B7031D-F44B-4BD5-B5AF-EB96E977F6C5}">
      <dgm:prSet/>
      <dgm:spPr/>
      <dgm:t>
        <a:bodyPr/>
        <a:lstStyle/>
        <a:p>
          <a:endParaRPr lang="en-US"/>
        </a:p>
      </dgm:t>
    </dgm:pt>
    <dgm:pt modelId="{D35CDF88-327C-45A5-B559-38E177A7D86A}">
      <dgm:prSet/>
      <dgm:spPr/>
      <dgm:t>
        <a:bodyPr/>
        <a:lstStyle/>
        <a:p>
          <a:r>
            <a:rPr lang="en-US"/>
            <a:t>IN THIS ANALYSIS I HAVE USED TWO TYPRES OF CROSS VALIDATION TECHNIQUE THAT IS HOLD OUT METHOD AND KFOLD METHOD</a:t>
          </a:r>
        </a:p>
      </dgm:t>
    </dgm:pt>
    <dgm:pt modelId="{C55B4EF1-1D3D-4884-BE43-86788C2E2DF3}" type="parTrans" cxnId="{86D14DFD-BC9E-40C0-9C5E-A7CADC2C85F8}">
      <dgm:prSet/>
      <dgm:spPr/>
      <dgm:t>
        <a:bodyPr/>
        <a:lstStyle/>
        <a:p>
          <a:endParaRPr lang="en-US"/>
        </a:p>
      </dgm:t>
    </dgm:pt>
    <dgm:pt modelId="{FF7D7576-BF50-405E-800D-16C4B3DBA634}" type="sibTrans" cxnId="{86D14DFD-BC9E-40C0-9C5E-A7CADC2C85F8}">
      <dgm:prSet/>
      <dgm:spPr/>
      <dgm:t>
        <a:bodyPr/>
        <a:lstStyle/>
        <a:p>
          <a:endParaRPr lang="en-US"/>
        </a:p>
      </dgm:t>
    </dgm:pt>
    <dgm:pt modelId="{E0567994-68C8-4C5C-A712-9884907949AE}" type="pres">
      <dgm:prSet presAssocID="{5AF37D14-0375-4307-BA94-8663BAD32D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B44923-89CD-43AD-8CFB-D37337DC4FBE}" type="pres">
      <dgm:prSet presAssocID="{EFE933EE-C4B1-40EE-A027-DE3FA8D560E4}" presName="hierRoot1" presStyleCnt="0"/>
      <dgm:spPr/>
    </dgm:pt>
    <dgm:pt modelId="{E8B94B83-E782-4B12-9090-9B36C9A1BA23}" type="pres">
      <dgm:prSet presAssocID="{EFE933EE-C4B1-40EE-A027-DE3FA8D560E4}" presName="composite" presStyleCnt="0"/>
      <dgm:spPr/>
    </dgm:pt>
    <dgm:pt modelId="{CE71E6F1-A9C1-447C-9F3A-924AC3983111}" type="pres">
      <dgm:prSet presAssocID="{EFE933EE-C4B1-40EE-A027-DE3FA8D560E4}" presName="background" presStyleLbl="node0" presStyleIdx="0" presStyleCnt="2"/>
      <dgm:spPr/>
    </dgm:pt>
    <dgm:pt modelId="{81EBAE62-AE10-4640-8883-AF658C2B3FC4}" type="pres">
      <dgm:prSet presAssocID="{EFE933EE-C4B1-40EE-A027-DE3FA8D560E4}" presName="text" presStyleLbl="fgAcc0" presStyleIdx="0" presStyleCnt="2">
        <dgm:presLayoutVars>
          <dgm:chPref val="3"/>
        </dgm:presLayoutVars>
      </dgm:prSet>
      <dgm:spPr/>
    </dgm:pt>
    <dgm:pt modelId="{5F404056-FF37-456A-8B9C-F0A56CA27F86}" type="pres">
      <dgm:prSet presAssocID="{EFE933EE-C4B1-40EE-A027-DE3FA8D560E4}" presName="hierChild2" presStyleCnt="0"/>
      <dgm:spPr/>
    </dgm:pt>
    <dgm:pt modelId="{8A01C63C-87DE-4B7E-BFD0-753AA5001DF2}" type="pres">
      <dgm:prSet presAssocID="{D35CDF88-327C-45A5-B559-38E177A7D86A}" presName="hierRoot1" presStyleCnt="0"/>
      <dgm:spPr/>
    </dgm:pt>
    <dgm:pt modelId="{34612282-0762-49C8-9965-78125E5E2F4B}" type="pres">
      <dgm:prSet presAssocID="{D35CDF88-327C-45A5-B559-38E177A7D86A}" presName="composite" presStyleCnt="0"/>
      <dgm:spPr/>
    </dgm:pt>
    <dgm:pt modelId="{19B93341-18A3-4C67-8300-43B0075C2ECD}" type="pres">
      <dgm:prSet presAssocID="{D35CDF88-327C-45A5-B559-38E177A7D86A}" presName="background" presStyleLbl="node0" presStyleIdx="1" presStyleCnt="2"/>
      <dgm:spPr/>
    </dgm:pt>
    <dgm:pt modelId="{0C9AE49E-81F7-47C4-A0AB-DE758EF8D3AC}" type="pres">
      <dgm:prSet presAssocID="{D35CDF88-327C-45A5-B559-38E177A7D86A}" presName="text" presStyleLbl="fgAcc0" presStyleIdx="1" presStyleCnt="2">
        <dgm:presLayoutVars>
          <dgm:chPref val="3"/>
        </dgm:presLayoutVars>
      </dgm:prSet>
      <dgm:spPr/>
    </dgm:pt>
    <dgm:pt modelId="{8A524E5B-7420-4194-A9C8-DBE32581FB27}" type="pres">
      <dgm:prSet presAssocID="{D35CDF88-327C-45A5-B559-38E177A7D86A}" presName="hierChild2" presStyleCnt="0"/>
      <dgm:spPr/>
    </dgm:pt>
  </dgm:ptLst>
  <dgm:cxnLst>
    <dgm:cxn modelId="{C9B7031D-F44B-4BD5-B5AF-EB96E977F6C5}" srcId="{5AF37D14-0375-4307-BA94-8663BAD32DA4}" destId="{EFE933EE-C4B1-40EE-A027-DE3FA8D560E4}" srcOrd="0" destOrd="0" parTransId="{5096B38A-6114-4527-92A5-4E99D672C8EC}" sibTransId="{94AA3538-6C09-447E-8300-0E6508E22FE4}"/>
    <dgm:cxn modelId="{882E9F72-1825-47E3-BC9A-C23556E83D44}" type="presOf" srcId="{5AF37D14-0375-4307-BA94-8663BAD32DA4}" destId="{E0567994-68C8-4C5C-A712-9884907949AE}" srcOrd="0" destOrd="0" presId="urn:microsoft.com/office/officeart/2005/8/layout/hierarchy1"/>
    <dgm:cxn modelId="{3717E2C0-28D1-4024-93AD-E35FC045E0A5}" type="presOf" srcId="{D35CDF88-327C-45A5-B559-38E177A7D86A}" destId="{0C9AE49E-81F7-47C4-A0AB-DE758EF8D3AC}" srcOrd="0" destOrd="0" presId="urn:microsoft.com/office/officeart/2005/8/layout/hierarchy1"/>
    <dgm:cxn modelId="{F46D07DC-D8F7-4B7F-BB7B-4C5E11282735}" type="presOf" srcId="{EFE933EE-C4B1-40EE-A027-DE3FA8D560E4}" destId="{81EBAE62-AE10-4640-8883-AF658C2B3FC4}" srcOrd="0" destOrd="0" presId="urn:microsoft.com/office/officeart/2005/8/layout/hierarchy1"/>
    <dgm:cxn modelId="{86D14DFD-BC9E-40C0-9C5E-A7CADC2C85F8}" srcId="{5AF37D14-0375-4307-BA94-8663BAD32DA4}" destId="{D35CDF88-327C-45A5-B559-38E177A7D86A}" srcOrd="1" destOrd="0" parTransId="{C55B4EF1-1D3D-4884-BE43-86788C2E2DF3}" sibTransId="{FF7D7576-BF50-405E-800D-16C4B3DBA634}"/>
    <dgm:cxn modelId="{54E642FE-26D1-4B91-9650-64AF016791E6}" type="presParOf" srcId="{E0567994-68C8-4C5C-A712-9884907949AE}" destId="{39B44923-89CD-43AD-8CFB-D37337DC4FBE}" srcOrd="0" destOrd="0" presId="urn:microsoft.com/office/officeart/2005/8/layout/hierarchy1"/>
    <dgm:cxn modelId="{EFC4AD94-1612-4065-8FCF-72505E34CA2A}" type="presParOf" srcId="{39B44923-89CD-43AD-8CFB-D37337DC4FBE}" destId="{E8B94B83-E782-4B12-9090-9B36C9A1BA23}" srcOrd="0" destOrd="0" presId="urn:microsoft.com/office/officeart/2005/8/layout/hierarchy1"/>
    <dgm:cxn modelId="{FD0741E5-080F-4353-A776-66A96FDF903A}" type="presParOf" srcId="{E8B94B83-E782-4B12-9090-9B36C9A1BA23}" destId="{CE71E6F1-A9C1-447C-9F3A-924AC3983111}" srcOrd="0" destOrd="0" presId="urn:microsoft.com/office/officeart/2005/8/layout/hierarchy1"/>
    <dgm:cxn modelId="{3CFB7F27-9C89-40D7-B660-FE6E6007F6BB}" type="presParOf" srcId="{E8B94B83-E782-4B12-9090-9B36C9A1BA23}" destId="{81EBAE62-AE10-4640-8883-AF658C2B3FC4}" srcOrd="1" destOrd="0" presId="urn:microsoft.com/office/officeart/2005/8/layout/hierarchy1"/>
    <dgm:cxn modelId="{18E53D34-EED5-48D7-A8CE-FA8C30BD63C4}" type="presParOf" srcId="{39B44923-89CD-43AD-8CFB-D37337DC4FBE}" destId="{5F404056-FF37-456A-8B9C-F0A56CA27F86}" srcOrd="1" destOrd="0" presId="urn:microsoft.com/office/officeart/2005/8/layout/hierarchy1"/>
    <dgm:cxn modelId="{BD4E3FB4-E1FE-4266-AC3E-BD2BB7E1E6A8}" type="presParOf" srcId="{E0567994-68C8-4C5C-A712-9884907949AE}" destId="{8A01C63C-87DE-4B7E-BFD0-753AA5001DF2}" srcOrd="1" destOrd="0" presId="urn:microsoft.com/office/officeart/2005/8/layout/hierarchy1"/>
    <dgm:cxn modelId="{CF4823B3-2C27-4E2C-B9E1-1344318BBF35}" type="presParOf" srcId="{8A01C63C-87DE-4B7E-BFD0-753AA5001DF2}" destId="{34612282-0762-49C8-9965-78125E5E2F4B}" srcOrd="0" destOrd="0" presId="urn:microsoft.com/office/officeart/2005/8/layout/hierarchy1"/>
    <dgm:cxn modelId="{036CF281-8020-4492-822A-1E1FD49474C0}" type="presParOf" srcId="{34612282-0762-49C8-9965-78125E5E2F4B}" destId="{19B93341-18A3-4C67-8300-43B0075C2ECD}" srcOrd="0" destOrd="0" presId="urn:microsoft.com/office/officeart/2005/8/layout/hierarchy1"/>
    <dgm:cxn modelId="{FF0595DB-8953-4EA3-A5C6-55EC3FE69FC4}" type="presParOf" srcId="{34612282-0762-49C8-9965-78125E5E2F4B}" destId="{0C9AE49E-81F7-47C4-A0AB-DE758EF8D3AC}" srcOrd="1" destOrd="0" presId="urn:microsoft.com/office/officeart/2005/8/layout/hierarchy1"/>
    <dgm:cxn modelId="{7FEDC2AE-69CD-41EA-9E50-515AD77275F3}" type="presParOf" srcId="{8A01C63C-87DE-4B7E-BFD0-753AA5001DF2}" destId="{8A524E5B-7420-4194-A9C8-DBE32581FB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C85F36-CDDA-4A68-9604-7A8804D3451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A7783A-9994-4E9A-BE2B-52A2FBF839A0}">
      <dgm:prSet/>
      <dgm:spPr/>
      <dgm:t>
        <a:bodyPr/>
        <a:lstStyle/>
        <a:p>
          <a:r>
            <a:rPr lang="en-US"/>
            <a:t>In regression models there are certain evaluation metrics we use to evaluate our model</a:t>
          </a:r>
        </a:p>
      </dgm:t>
    </dgm:pt>
    <dgm:pt modelId="{F1F51E82-ECD2-4B9D-B588-FDD1A072ECAA}" type="parTrans" cxnId="{5F7FDA90-1513-4214-9E58-3D8DC268EFB1}">
      <dgm:prSet/>
      <dgm:spPr/>
      <dgm:t>
        <a:bodyPr/>
        <a:lstStyle/>
        <a:p>
          <a:endParaRPr lang="en-US"/>
        </a:p>
      </dgm:t>
    </dgm:pt>
    <dgm:pt modelId="{BFDF40CF-292F-4436-94A9-96664186556B}" type="sibTrans" cxnId="{5F7FDA90-1513-4214-9E58-3D8DC268EFB1}">
      <dgm:prSet/>
      <dgm:spPr/>
      <dgm:t>
        <a:bodyPr/>
        <a:lstStyle/>
        <a:p>
          <a:endParaRPr lang="en-US"/>
        </a:p>
      </dgm:t>
    </dgm:pt>
    <dgm:pt modelId="{3A23F922-4391-4E56-96A8-421F7E47D899}">
      <dgm:prSet/>
      <dgm:spPr/>
      <dgm:t>
        <a:bodyPr/>
        <a:lstStyle/>
        <a:p>
          <a:r>
            <a:rPr lang="en-US"/>
            <a:t>R-square(Coefficient of determination),Root-Mean-Square (RMSE) value,Mean-Square-Value(MSE) and MEAN Absolute-Value(MAE)</a:t>
          </a:r>
        </a:p>
      </dgm:t>
    </dgm:pt>
    <dgm:pt modelId="{CE20EF3F-6BAB-4D99-BA81-C13744D4C600}" type="parTrans" cxnId="{D21E8EEB-4F9C-46D8-9CBD-ADE26F60DAA7}">
      <dgm:prSet/>
      <dgm:spPr/>
      <dgm:t>
        <a:bodyPr/>
        <a:lstStyle/>
        <a:p>
          <a:endParaRPr lang="en-US"/>
        </a:p>
      </dgm:t>
    </dgm:pt>
    <dgm:pt modelId="{73A54A27-C622-470E-8E96-58EB4BC71C7D}" type="sibTrans" cxnId="{D21E8EEB-4F9C-46D8-9CBD-ADE26F60DAA7}">
      <dgm:prSet/>
      <dgm:spPr/>
      <dgm:t>
        <a:bodyPr/>
        <a:lstStyle/>
        <a:p>
          <a:endParaRPr lang="en-US"/>
        </a:p>
      </dgm:t>
    </dgm:pt>
    <dgm:pt modelId="{CBE15D87-7888-427E-8880-CFD2C775795C}">
      <dgm:prSet/>
      <dgm:spPr/>
      <dgm:t>
        <a:bodyPr/>
        <a:lstStyle/>
        <a:p>
          <a:r>
            <a:rPr lang="en-US"/>
            <a:t>Good Models are expected to have high R-square value and low MSE,RMSE and MAE values</a:t>
          </a:r>
        </a:p>
      </dgm:t>
    </dgm:pt>
    <dgm:pt modelId="{902C42AC-EDFD-4BCA-A553-FBB298C295DD}" type="parTrans" cxnId="{B0352907-06C1-4F16-B9EE-6DE102FCFCA6}">
      <dgm:prSet/>
      <dgm:spPr/>
      <dgm:t>
        <a:bodyPr/>
        <a:lstStyle/>
        <a:p>
          <a:endParaRPr lang="en-US"/>
        </a:p>
      </dgm:t>
    </dgm:pt>
    <dgm:pt modelId="{85BFC966-667F-4FA3-A2C7-4E1DCED1B91D}" type="sibTrans" cxnId="{B0352907-06C1-4F16-B9EE-6DE102FCFCA6}">
      <dgm:prSet/>
      <dgm:spPr/>
      <dgm:t>
        <a:bodyPr/>
        <a:lstStyle/>
        <a:p>
          <a:endParaRPr lang="en-US"/>
        </a:p>
      </dgm:t>
    </dgm:pt>
    <dgm:pt modelId="{A26C6DC2-3A1C-4066-9FB9-95BF1044F458}" type="pres">
      <dgm:prSet presAssocID="{3DC85F36-CDDA-4A68-9604-7A8804D34516}" presName="linear" presStyleCnt="0">
        <dgm:presLayoutVars>
          <dgm:animLvl val="lvl"/>
          <dgm:resizeHandles val="exact"/>
        </dgm:presLayoutVars>
      </dgm:prSet>
      <dgm:spPr/>
    </dgm:pt>
    <dgm:pt modelId="{84A0CE8F-1809-422A-91E8-D3C73921B3C1}" type="pres">
      <dgm:prSet presAssocID="{D7A7783A-9994-4E9A-BE2B-52A2FBF839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48A48-DD23-45DC-8EE0-B85AD58EEC3F}" type="pres">
      <dgm:prSet presAssocID="{BFDF40CF-292F-4436-94A9-96664186556B}" presName="spacer" presStyleCnt="0"/>
      <dgm:spPr/>
    </dgm:pt>
    <dgm:pt modelId="{19598BE3-3A6E-492A-A65D-FE6131205F81}" type="pres">
      <dgm:prSet presAssocID="{3A23F922-4391-4E56-96A8-421F7E47D8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71EDD5-0015-48C9-B533-88C303043514}" type="pres">
      <dgm:prSet presAssocID="{73A54A27-C622-470E-8E96-58EB4BC71C7D}" presName="spacer" presStyleCnt="0"/>
      <dgm:spPr/>
    </dgm:pt>
    <dgm:pt modelId="{683E5696-1433-477C-9B42-0F47C7337D72}" type="pres">
      <dgm:prSet presAssocID="{CBE15D87-7888-427E-8880-CFD2C77579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0352907-06C1-4F16-B9EE-6DE102FCFCA6}" srcId="{3DC85F36-CDDA-4A68-9604-7A8804D34516}" destId="{CBE15D87-7888-427E-8880-CFD2C775795C}" srcOrd="2" destOrd="0" parTransId="{902C42AC-EDFD-4BCA-A553-FBB298C295DD}" sibTransId="{85BFC966-667F-4FA3-A2C7-4E1DCED1B91D}"/>
    <dgm:cxn modelId="{8CC7D425-54DA-46BD-A4AF-C8CFC7655244}" type="presOf" srcId="{D7A7783A-9994-4E9A-BE2B-52A2FBF839A0}" destId="{84A0CE8F-1809-422A-91E8-D3C73921B3C1}" srcOrd="0" destOrd="0" presId="urn:microsoft.com/office/officeart/2005/8/layout/vList2"/>
    <dgm:cxn modelId="{486DE947-6746-4BED-BFDA-A7D8E0DFB7D3}" type="presOf" srcId="{3A23F922-4391-4E56-96A8-421F7E47D899}" destId="{19598BE3-3A6E-492A-A65D-FE6131205F81}" srcOrd="0" destOrd="0" presId="urn:microsoft.com/office/officeart/2005/8/layout/vList2"/>
    <dgm:cxn modelId="{5F7FDA90-1513-4214-9E58-3D8DC268EFB1}" srcId="{3DC85F36-CDDA-4A68-9604-7A8804D34516}" destId="{D7A7783A-9994-4E9A-BE2B-52A2FBF839A0}" srcOrd="0" destOrd="0" parTransId="{F1F51E82-ECD2-4B9D-B588-FDD1A072ECAA}" sibTransId="{BFDF40CF-292F-4436-94A9-96664186556B}"/>
    <dgm:cxn modelId="{F08527BE-709E-497B-A95A-A9D114BFFF12}" type="presOf" srcId="{3DC85F36-CDDA-4A68-9604-7A8804D34516}" destId="{A26C6DC2-3A1C-4066-9FB9-95BF1044F458}" srcOrd="0" destOrd="0" presId="urn:microsoft.com/office/officeart/2005/8/layout/vList2"/>
    <dgm:cxn modelId="{780B5CCC-6C66-4C7C-9F83-CA7DBEA56AEB}" type="presOf" srcId="{CBE15D87-7888-427E-8880-CFD2C775795C}" destId="{683E5696-1433-477C-9B42-0F47C7337D72}" srcOrd="0" destOrd="0" presId="urn:microsoft.com/office/officeart/2005/8/layout/vList2"/>
    <dgm:cxn modelId="{D21E8EEB-4F9C-46D8-9CBD-ADE26F60DAA7}" srcId="{3DC85F36-CDDA-4A68-9604-7A8804D34516}" destId="{3A23F922-4391-4E56-96A8-421F7E47D899}" srcOrd="1" destOrd="0" parTransId="{CE20EF3F-6BAB-4D99-BA81-C13744D4C600}" sibTransId="{73A54A27-C622-470E-8E96-58EB4BC71C7D}"/>
    <dgm:cxn modelId="{91647AF2-692C-4DDB-B3B0-B61FCEC0B4E4}" type="presParOf" srcId="{A26C6DC2-3A1C-4066-9FB9-95BF1044F458}" destId="{84A0CE8F-1809-422A-91E8-D3C73921B3C1}" srcOrd="0" destOrd="0" presId="urn:microsoft.com/office/officeart/2005/8/layout/vList2"/>
    <dgm:cxn modelId="{CEECCA3B-2AE1-4DDB-B8FF-AC10A3A0ADFB}" type="presParOf" srcId="{A26C6DC2-3A1C-4066-9FB9-95BF1044F458}" destId="{15048A48-DD23-45DC-8EE0-B85AD58EEC3F}" srcOrd="1" destOrd="0" presId="urn:microsoft.com/office/officeart/2005/8/layout/vList2"/>
    <dgm:cxn modelId="{6BC90E5D-B125-4C8E-924C-C71EA63A96DA}" type="presParOf" srcId="{A26C6DC2-3A1C-4066-9FB9-95BF1044F458}" destId="{19598BE3-3A6E-492A-A65D-FE6131205F81}" srcOrd="2" destOrd="0" presId="urn:microsoft.com/office/officeart/2005/8/layout/vList2"/>
    <dgm:cxn modelId="{51BB3590-E43D-4A7F-A097-CF2152E3CD5B}" type="presParOf" srcId="{A26C6DC2-3A1C-4066-9FB9-95BF1044F458}" destId="{5771EDD5-0015-48C9-B533-88C303043514}" srcOrd="3" destOrd="0" presId="urn:microsoft.com/office/officeart/2005/8/layout/vList2"/>
    <dgm:cxn modelId="{6030099E-3A88-412A-9ECE-E68E8AB989B2}" type="presParOf" srcId="{A26C6DC2-3A1C-4066-9FB9-95BF1044F458}" destId="{683E5696-1433-477C-9B42-0F47C7337D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D37F86-C6F5-4AF8-BD01-F0A3ED4ED907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2401F3-7BCA-466C-9AFC-706351985F84}">
      <dgm:prSet/>
      <dgm:spPr/>
      <dgm:t>
        <a:bodyPr/>
        <a:lstStyle/>
        <a:p>
          <a:r>
            <a:rPr lang="en-US" b="1"/>
            <a:t>R-square is coefficient of determination. It is a measure of model accuracy.Its value ranges from 0 to 1</a:t>
          </a:r>
          <a:endParaRPr lang="en-US"/>
        </a:p>
      </dgm:t>
    </dgm:pt>
    <dgm:pt modelId="{611F5AA2-95D9-4E87-8F2B-645B00870904}" type="parTrans" cxnId="{AF0080C0-47A1-48D3-966A-95415884681C}">
      <dgm:prSet/>
      <dgm:spPr/>
      <dgm:t>
        <a:bodyPr/>
        <a:lstStyle/>
        <a:p>
          <a:endParaRPr lang="en-US"/>
        </a:p>
      </dgm:t>
    </dgm:pt>
    <dgm:pt modelId="{E852B999-BCD3-4B94-83CF-63B36BAFFDCF}" type="sibTrans" cxnId="{AF0080C0-47A1-48D3-966A-95415884681C}">
      <dgm:prSet/>
      <dgm:spPr/>
      <dgm:t>
        <a:bodyPr/>
        <a:lstStyle/>
        <a:p>
          <a:endParaRPr lang="en-US"/>
        </a:p>
      </dgm:t>
    </dgm:pt>
    <dgm:pt modelId="{3CF69727-57B2-4B2F-BD78-627DD1FA203A}">
      <dgm:prSet/>
      <dgm:spPr/>
      <dgm:t>
        <a:bodyPr/>
        <a:lstStyle/>
        <a:p>
          <a:r>
            <a:rPr lang="en-US" b="1"/>
            <a:t>RMSE-It is root mean squared error ,square root of the mean of squared differences between actual values and predicted  values</a:t>
          </a:r>
          <a:endParaRPr lang="en-US"/>
        </a:p>
      </dgm:t>
    </dgm:pt>
    <dgm:pt modelId="{0A4F1A73-3C05-4C04-8EA7-F6100211EFD5}" type="parTrans" cxnId="{A7D747B2-2F58-4693-9A28-AA81192FE460}">
      <dgm:prSet/>
      <dgm:spPr/>
      <dgm:t>
        <a:bodyPr/>
        <a:lstStyle/>
        <a:p>
          <a:endParaRPr lang="en-US"/>
        </a:p>
      </dgm:t>
    </dgm:pt>
    <dgm:pt modelId="{1840E80A-C839-49D5-8408-7C332B4DCE7E}" type="sibTrans" cxnId="{A7D747B2-2F58-4693-9A28-AA81192FE460}">
      <dgm:prSet/>
      <dgm:spPr/>
      <dgm:t>
        <a:bodyPr/>
        <a:lstStyle/>
        <a:p>
          <a:endParaRPr lang="en-US"/>
        </a:p>
      </dgm:t>
    </dgm:pt>
    <dgm:pt modelId="{DEDFE5FE-DED4-4A64-8AAA-5FBD213A0394}">
      <dgm:prSet/>
      <dgm:spPr/>
      <dgm:t>
        <a:bodyPr/>
        <a:lstStyle/>
        <a:p>
          <a:r>
            <a:rPr lang="en-US" b="1"/>
            <a:t>MSE-It is Mean Squared Error,mean of squared difference between actual values and predicted values</a:t>
          </a:r>
          <a:endParaRPr lang="en-US"/>
        </a:p>
      </dgm:t>
    </dgm:pt>
    <dgm:pt modelId="{56AD0664-A6CC-44AE-970E-5FDE2AA68AF0}" type="parTrans" cxnId="{4107ED09-8B14-4634-B0A2-1A4E9A0A36FC}">
      <dgm:prSet/>
      <dgm:spPr/>
      <dgm:t>
        <a:bodyPr/>
        <a:lstStyle/>
        <a:p>
          <a:endParaRPr lang="en-US"/>
        </a:p>
      </dgm:t>
    </dgm:pt>
    <dgm:pt modelId="{32F5875F-C3E7-4DC3-9900-54A1B9181485}" type="sibTrans" cxnId="{4107ED09-8B14-4634-B0A2-1A4E9A0A36FC}">
      <dgm:prSet/>
      <dgm:spPr/>
      <dgm:t>
        <a:bodyPr/>
        <a:lstStyle/>
        <a:p>
          <a:endParaRPr lang="en-US"/>
        </a:p>
      </dgm:t>
    </dgm:pt>
    <dgm:pt modelId="{6307F2EA-B98B-4996-8B47-5166F16B81B2}">
      <dgm:prSet/>
      <dgm:spPr/>
      <dgm:t>
        <a:bodyPr/>
        <a:lstStyle/>
        <a:p>
          <a:r>
            <a:rPr lang="en-US" b="1"/>
            <a:t>MAE=It is Mean Absolute Error,mean of absolute difference between actual values and predicted values</a:t>
          </a:r>
          <a:endParaRPr lang="en-US"/>
        </a:p>
      </dgm:t>
    </dgm:pt>
    <dgm:pt modelId="{E9CA8E9B-5A7E-4185-9246-3760A028EDBE}" type="parTrans" cxnId="{9E2F58F2-029E-42B7-81F0-BC1841D4ACDA}">
      <dgm:prSet/>
      <dgm:spPr/>
      <dgm:t>
        <a:bodyPr/>
        <a:lstStyle/>
        <a:p>
          <a:endParaRPr lang="en-US"/>
        </a:p>
      </dgm:t>
    </dgm:pt>
    <dgm:pt modelId="{308908B0-8F9C-40EE-BFCA-1B8B51E67F07}" type="sibTrans" cxnId="{9E2F58F2-029E-42B7-81F0-BC1841D4ACDA}">
      <dgm:prSet/>
      <dgm:spPr/>
      <dgm:t>
        <a:bodyPr/>
        <a:lstStyle/>
        <a:p>
          <a:endParaRPr lang="en-US"/>
        </a:p>
      </dgm:t>
    </dgm:pt>
    <dgm:pt modelId="{94A3D869-9C88-4324-A750-A5C9681C0EB8}" type="pres">
      <dgm:prSet presAssocID="{7CD37F86-C6F5-4AF8-BD01-F0A3ED4ED907}" presName="outerComposite" presStyleCnt="0">
        <dgm:presLayoutVars>
          <dgm:chMax val="5"/>
          <dgm:dir/>
          <dgm:resizeHandles val="exact"/>
        </dgm:presLayoutVars>
      </dgm:prSet>
      <dgm:spPr/>
    </dgm:pt>
    <dgm:pt modelId="{BBE51007-CEE5-4EC2-943C-9931B5AC027D}" type="pres">
      <dgm:prSet presAssocID="{7CD37F86-C6F5-4AF8-BD01-F0A3ED4ED907}" presName="dummyMaxCanvas" presStyleCnt="0">
        <dgm:presLayoutVars/>
      </dgm:prSet>
      <dgm:spPr/>
    </dgm:pt>
    <dgm:pt modelId="{3F319F90-07E9-4025-9679-5038C978DB52}" type="pres">
      <dgm:prSet presAssocID="{7CD37F86-C6F5-4AF8-BD01-F0A3ED4ED907}" presName="FourNodes_1" presStyleLbl="node1" presStyleIdx="0" presStyleCnt="4">
        <dgm:presLayoutVars>
          <dgm:bulletEnabled val="1"/>
        </dgm:presLayoutVars>
      </dgm:prSet>
      <dgm:spPr/>
    </dgm:pt>
    <dgm:pt modelId="{C6B0B3E6-04EB-4239-82FD-8D14021C57FB}" type="pres">
      <dgm:prSet presAssocID="{7CD37F86-C6F5-4AF8-BD01-F0A3ED4ED907}" presName="FourNodes_2" presStyleLbl="node1" presStyleIdx="1" presStyleCnt="4">
        <dgm:presLayoutVars>
          <dgm:bulletEnabled val="1"/>
        </dgm:presLayoutVars>
      </dgm:prSet>
      <dgm:spPr/>
    </dgm:pt>
    <dgm:pt modelId="{7DA33B15-EB98-4739-9A57-06133AA5927E}" type="pres">
      <dgm:prSet presAssocID="{7CD37F86-C6F5-4AF8-BD01-F0A3ED4ED907}" presName="FourNodes_3" presStyleLbl="node1" presStyleIdx="2" presStyleCnt="4">
        <dgm:presLayoutVars>
          <dgm:bulletEnabled val="1"/>
        </dgm:presLayoutVars>
      </dgm:prSet>
      <dgm:spPr/>
    </dgm:pt>
    <dgm:pt modelId="{2B20587E-A6C3-4938-9582-BBEB927A9857}" type="pres">
      <dgm:prSet presAssocID="{7CD37F86-C6F5-4AF8-BD01-F0A3ED4ED907}" presName="FourNodes_4" presStyleLbl="node1" presStyleIdx="3" presStyleCnt="4">
        <dgm:presLayoutVars>
          <dgm:bulletEnabled val="1"/>
        </dgm:presLayoutVars>
      </dgm:prSet>
      <dgm:spPr/>
    </dgm:pt>
    <dgm:pt modelId="{2F303F66-0E9E-477C-9528-37E42FB38528}" type="pres">
      <dgm:prSet presAssocID="{7CD37F86-C6F5-4AF8-BD01-F0A3ED4ED907}" presName="FourConn_1-2" presStyleLbl="fgAccFollowNode1" presStyleIdx="0" presStyleCnt="3">
        <dgm:presLayoutVars>
          <dgm:bulletEnabled val="1"/>
        </dgm:presLayoutVars>
      </dgm:prSet>
      <dgm:spPr/>
    </dgm:pt>
    <dgm:pt modelId="{D4E023D6-C16A-4AB0-B43C-28A6BF50B118}" type="pres">
      <dgm:prSet presAssocID="{7CD37F86-C6F5-4AF8-BD01-F0A3ED4ED907}" presName="FourConn_2-3" presStyleLbl="fgAccFollowNode1" presStyleIdx="1" presStyleCnt="3">
        <dgm:presLayoutVars>
          <dgm:bulletEnabled val="1"/>
        </dgm:presLayoutVars>
      </dgm:prSet>
      <dgm:spPr/>
    </dgm:pt>
    <dgm:pt modelId="{B18851BA-20B3-40A8-9540-C15A243F1C1F}" type="pres">
      <dgm:prSet presAssocID="{7CD37F86-C6F5-4AF8-BD01-F0A3ED4ED907}" presName="FourConn_3-4" presStyleLbl="fgAccFollowNode1" presStyleIdx="2" presStyleCnt="3">
        <dgm:presLayoutVars>
          <dgm:bulletEnabled val="1"/>
        </dgm:presLayoutVars>
      </dgm:prSet>
      <dgm:spPr/>
    </dgm:pt>
    <dgm:pt modelId="{D574D2B2-D0B3-4473-BC38-F36F38DF8AAC}" type="pres">
      <dgm:prSet presAssocID="{7CD37F86-C6F5-4AF8-BD01-F0A3ED4ED907}" presName="FourNodes_1_text" presStyleLbl="node1" presStyleIdx="3" presStyleCnt="4">
        <dgm:presLayoutVars>
          <dgm:bulletEnabled val="1"/>
        </dgm:presLayoutVars>
      </dgm:prSet>
      <dgm:spPr/>
    </dgm:pt>
    <dgm:pt modelId="{5FE23DF4-76AB-4C33-A45E-C3436CD4B745}" type="pres">
      <dgm:prSet presAssocID="{7CD37F86-C6F5-4AF8-BD01-F0A3ED4ED907}" presName="FourNodes_2_text" presStyleLbl="node1" presStyleIdx="3" presStyleCnt="4">
        <dgm:presLayoutVars>
          <dgm:bulletEnabled val="1"/>
        </dgm:presLayoutVars>
      </dgm:prSet>
      <dgm:spPr/>
    </dgm:pt>
    <dgm:pt modelId="{08647B96-9D55-4C36-A266-76637A7C222E}" type="pres">
      <dgm:prSet presAssocID="{7CD37F86-C6F5-4AF8-BD01-F0A3ED4ED907}" presName="FourNodes_3_text" presStyleLbl="node1" presStyleIdx="3" presStyleCnt="4">
        <dgm:presLayoutVars>
          <dgm:bulletEnabled val="1"/>
        </dgm:presLayoutVars>
      </dgm:prSet>
      <dgm:spPr/>
    </dgm:pt>
    <dgm:pt modelId="{981E02D5-B52D-4598-BFE4-E094B55421AC}" type="pres">
      <dgm:prSet presAssocID="{7CD37F86-C6F5-4AF8-BD01-F0A3ED4ED9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107ED09-8B14-4634-B0A2-1A4E9A0A36FC}" srcId="{7CD37F86-C6F5-4AF8-BD01-F0A3ED4ED907}" destId="{DEDFE5FE-DED4-4A64-8AAA-5FBD213A0394}" srcOrd="2" destOrd="0" parTransId="{56AD0664-A6CC-44AE-970E-5FDE2AA68AF0}" sibTransId="{32F5875F-C3E7-4DC3-9900-54A1B9181485}"/>
    <dgm:cxn modelId="{76B0000C-5B14-4C3C-914B-0CF74FB84504}" type="presOf" srcId="{D22401F3-7BCA-466C-9AFC-706351985F84}" destId="{D574D2B2-D0B3-4473-BC38-F36F38DF8AAC}" srcOrd="1" destOrd="0" presId="urn:microsoft.com/office/officeart/2005/8/layout/vProcess5"/>
    <dgm:cxn modelId="{D585CA15-3A37-4DD7-A238-B2395BDD7221}" type="presOf" srcId="{6307F2EA-B98B-4996-8B47-5166F16B81B2}" destId="{2B20587E-A6C3-4938-9582-BBEB927A9857}" srcOrd="0" destOrd="0" presId="urn:microsoft.com/office/officeart/2005/8/layout/vProcess5"/>
    <dgm:cxn modelId="{38C7CA1F-4BE8-4668-81E6-03AF3FE1615A}" type="presOf" srcId="{1840E80A-C839-49D5-8408-7C332B4DCE7E}" destId="{D4E023D6-C16A-4AB0-B43C-28A6BF50B118}" srcOrd="0" destOrd="0" presId="urn:microsoft.com/office/officeart/2005/8/layout/vProcess5"/>
    <dgm:cxn modelId="{38DAC669-A55C-4B53-B2F6-EF3BD6A0469F}" type="presOf" srcId="{32F5875F-C3E7-4DC3-9900-54A1B9181485}" destId="{B18851BA-20B3-40A8-9540-C15A243F1C1F}" srcOrd="0" destOrd="0" presId="urn:microsoft.com/office/officeart/2005/8/layout/vProcess5"/>
    <dgm:cxn modelId="{8B2AEA49-85FC-407B-9965-1B08070C27EA}" type="presOf" srcId="{D22401F3-7BCA-466C-9AFC-706351985F84}" destId="{3F319F90-07E9-4025-9679-5038C978DB52}" srcOrd="0" destOrd="0" presId="urn:microsoft.com/office/officeart/2005/8/layout/vProcess5"/>
    <dgm:cxn modelId="{936CF169-26DE-40E3-9267-E408D01D00FC}" type="presOf" srcId="{3CF69727-57B2-4B2F-BD78-627DD1FA203A}" destId="{C6B0B3E6-04EB-4239-82FD-8D14021C57FB}" srcOrd="0" destOrd="0" presId="urn:microsoft.com/office/officeart/2005/8/layout/vProcess5"/>
    <dgm:cxn modelId="{478A827E-ADC6-4496-A0DD-CD40B108A16B}" type="presOf" srcId="{7CD37F86-C6F5-4AF8-BD01-F0A3ED4ED907}" destId="{94A3D869-9C88-4324-A750-A5C9681C0EB8}" srcOrd="0" destOrd="0" presId="urn:microsoft.com/office/officeart/2005/8/layout/vProcess5"/>
    <dgm:cxn modelId="{A7207A86-0B77-4C4A-A8C2-0C52D565E0C8}" type="presOf" srcId="{6307F2EA-B98B-4996-8B47-5166F16B81B2}" destId="{981E02D5-B52D-4598-BFE4-E094B55421AC}" srcOrd="1" destOrd="0" presId="urn:microsoft.com/office/officeart/2005/8/layout/vProcess5"/>
    <dgm:cxn modelId="{567B2588-EA55-45A1-8DBC-5037B354FB88}" type="presOf" srcId="{DEDFE5FE-DED4-4A64-8AAA-5FBD213A0394}" destId="{7DA33B15-EB98-4739-9A57-06133AA5927E}" srcOrd="0" destOrd="0" presId="urn:microsoft.com/office/officeart/2005/8/layout/vProcess5"/>
    <dgm:cxn modelId="{4F75E093-9DC3-4F95-8F69-66C56BAF0A62}" type="presOf" srcId="{E852B999-BCD3-4B94-83CF-63B36BAFFDCF}" destId="{2F303F66-0E9E-477C-9528-37E42FB38528}" srcOrd="0" destOrd="0" presId="urn:microsoft.com/office/officeart/2005/8/layout/vProcess5"/>
    <dgm:cxn modelId="{A7D747B2-2F58-4693-9A28-AA81192FE460}" srcId="{7CD37F86-C6F5-4AF8-BD01-F0A3ED4ED907}" destId="{3CF69727-57B2-4B2F-BD78-627DD1FA203A}" srcOrd="1" destOrd="0" parTransId="{0A4F1A73-3C05-4C04-8EA7-F6100211EFD5}" sibTransId="{1840E80A-C839-49D5-8408-7C332B4DCE7E}"/>
    <dgm:cxn modelId="{AF0080C0-47A1-48D3-966A-95415884681C}" srcId="{7CD37F86-C6F5-4AF8-BD01-F0A3ED4ED907}" destId="{D22401F3-7BCA-466C-9AFC-706351985F84}" srcOrd="0" destOrd="0" parTransId="{611F5AA2-95D9-4E87-8F2B-645B00870904}" sibTransId="{E852B999-BCD3-4B94-83CF-63B36BAFFDCF}"/>
    <dgm:cxn modelId="{53670FC9-5EC0-4D9A-8241-9D29C22E005F}" type="presOf" srcId="{3CF69727-57B2-4B2F-BD78-627DD1FA203A}" destId="{5FE23DF4-76AB-4C33-A45E-C3436CD4B745}" srcOrd="1" destOrd="0" presId="urn:microsoft.com/office/officeart/2005/8/layout/vProcess5"/>
    <dgm:cxn modelId="{38E39FF1-8413-429E-9FF9-094A7EA0C1B0}" type="presOf" srcId="{DEDFE5FE-DED4-4A64-8AAA-5FBD213A0394}" destId="{08647B96-9D55-4C36-A266-76637A7C222E}" srcOrd="1" destOrd="0" presId="urn:microsoft.com/office/officeart/2005/8/layout/vProcess5"/>
    <dgm:cxn modelId="{9E2F58F2-029E-42B7-81F0-BC1841D4ACDA}" srcId="{7CD37F86-C6F5-4AF8-BD01-F0A3ED4ED907}" destId="{6307F2EA-B98B-4996-8B47-5166F16B81B2}" srcOrd="3" destOrd="0" parTransId="{E9CA8E9B-5A7E-4185-9246-3760A028EDBE}" sibTransId="{308908B0-8F9C-40EE-BFCA-1B8B51E67F07}"/>
    <dgm:cxn modelId="{E72E0FE8-70A1-4E81-9930-C90E5A3A0E21}" type="presParOf" srcId="{94A3D869-9C88-4324-A750-A5C9681C0EB8}" destId="{BBE51007-CEE5-4EC2-943C-9931B5AC027D}" srcOrd="0" destOrd="0" presId="urn:microsoft.com/office/officeart/2005/8/layout/vProcess5"/>
    <dgm:cxn modelId="{6E3FFB7C-7261-46A6-AC73-E3924F6D2C07}" type="presParOf" srcId="{94A3D869-9C88-4324-A750-A5C9681C0EB8}" destId="{3F319F90-07E9-4025-9679-5038C978DB52}" srcOrd="1" destOrd="0" presId="urn:microsoft.com/office/officeart/2005/8/layout/vProcess5"/>
    <dgm:cxn modelId="{889A5BC6-41DB-4B93-9A02-05ABC96A5273}" type="presParOf" srcId="{94A3D869-9C88-4324-A750-A5C9681C0EB8}" destId="{C6B0B3E6-04EB-4239-82FD-8D14021C57FB}" srcOrd="2" destOrd="0" presId="urn:microsoft.com/office/officeart/2005/8/layout/vProcess5"/>
    <dgm:cxn modelId="{1D39ACC8-5540-4FE0-8494-0D9B1CC13D2D}" type="presParOf" srcId="{94A3D869-9C88-4324-A750-A5C9681C0EB8}" destId="{7DA33B15-EB98-4739-9A57-06133AA5927E}" srcOrd="3" destOrd="0" presId="urn:microsoft.com/office/officeart/2005/8/layout/vProcess5"/>
    <dgm:cxn modelId="{2A04099D-9B8A-41F1-9761-140214C053AA}" type="presParOf" srcId="{94A3D869-9C88-4324-A750-A5C9681C0EB8}" destId="{2B20587E-A6C3-4938-9582-BBEB927A9857}" srcOrd="4" destOrd="0" presId="urn:microsoft.com/office/officeart/2005/8/layout/vProcess5"/>
    <dgm:cxn modelId="{AEC748BE-44E8-43EC-AC84-2F157F159EE6}" type="presParOf" srcId="{94A3D869-9C88-4324-A750-A5C9681C0EB8}" destId="{2F303F66-0E9E-477C-9528-37E42FB38528}" srcOrd="5" destOrd="0" presId="urn:microsoft.com/office/officeart/2005/8/layout/vProcess5"/>
    <dgm:cxn modelId="{56E769D8-8D22-4D54-862B-1779FB20853D}" type="presParOf" srcId="{94A3D869-9C88-4324-A750-A5C9681C0EB8}" destId="{D4E023D6-C16A-4AB0-B43C-28A6BF50B118}" srcOrd="6" destOrd="0" presId="urn:microsoft.com/office/officeart/2005/8/layout/vProcess5"/>
    <dgm:cxn modelId="{ACE8F6A8-77D3-4459-82F5-6B51E24A89EE}" type="presParOf" srcId="{94A3D869-9C88-4324-A750-A5C9681C0EB8}" destId="{B18851BA-20B3-40A8-9540-C15A243F1C1F}" srcOrd="7" destOrd="0" presId="urn:microsoft.com/office/officeart/2005/8/layout/vProcess5"/>
    <dgm:cxn modelId="{63F794B3-21A9-4945-A096-7A185D384D7C}" type="presParOf" srcId="{94A3D869-9C88-4324-A750-A5C9681C0EB8}" destId="{D574D2B2-D0B3-4473-BC38-F36F38DF8AAC}" srcOrd="8" destOrd="0" presId="urn:microsoft.com/office/officeart/2005/8/layout/vProcess5"/>
    <dgm:cxn modelId="{C1532CE4-3087-479E-92BF-BBDDC0213810}" type="presParOf" srcId="{94A3D869-9C88-4324-A750-A5C9681C0EB8}" destId="{5FE23DF4-76AB-4C33-A45E-C3436CD4B745}" srcOrd="9" destOrd="0" presId="urn:microsoft.com/office/officeart/2005/8/layout/vProcess5"/>
    <dgm:cxn modelId="{348DC7F4-9060-45CD-A910-89C7364B8C47}" type="presParOf" srcId="{94A3D869-9C88-4324-A750-A5C9681C0EB8}" destId="{08647B96-9D55-4C36-A266-76637A7C222E}" srcOrd="10" destOrd="0" presId="urn:microsoft.com/office/officeart/2005/8/layout/vProcess5"/>
    <dgm:cxn modelId="{07DD3AA2-60AC-4C88-9505-654AC011B4B9}" type="presParOf" srcId="{94A3D869-9C88-4324-A750-A5C9681C0EB8}" destId="{981E02D5-B52D-4598-BFE4-E094B55421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45AC6-5149-4148-9032-32350763E029}">
      <dsp:nvSpPr>
        <dsp:cNvPr id="0" name=""/>
        <dsp:cNvSpPr/>
      </dsp:nvSpPr>
      <dsp:spPr>
        <a:xfrm>
          <a:off x="1283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BUILDING A REGRESSION MODEL  TO PREDICT SALES OF A STORE BY ANALYZING SUPERSTORE SALES DATA</a:t>
          </a:r>
        </a:p>
      </dsp:txBody>
      <dsp:txXfrm>
        <a:off x="1283" y="1500572"/>
        <a:ext cx="5006206" cy="2369325"/>
      </dsp:txXfrm>
    </dsp:sp>
    <dsp:sp modelId="{B8E0822E-0A63-44C7-8539-3F685B8B1318}">
      <dsp:nvSpPr>
        <dsp:cNvPr id="0" name=""/>
        <dsp:cNvSpPr/>
      </dsp:nvSpPr>
      <dsp:spPr>
        <a:xfrm>
          <a:off x="1912055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5545" y="568377"/>
        <a:ext cx="837682" cy="837682"/>
      </dsp:txXfrm>
    </dsp:sp>
    <dsp:sp modelId="{7DA4EB45-04CC-4682-8ECD-833F98487CE2}">
      <dsp:nvSpPr>
        <dsp:cNvPr id="0" name=""/>
        <dsp:cNvSpPr/>
      </dsp:nvSpPr>
      <dsp:spPr>
        <a:xfrm>
          <a:off x="1283" y="3948804"/>
          <a:ext cx="5006206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07136-DB34-4DA4-A90F-65EC1191F967}">
      <dsp:nvSpPr>
        <dsp:cNvPr id="0" name=""/>
        <dsp:cNvSpPr/>
      </dsp:nvSpPr>
      <dsp:spPr>
        <a:xfrm>
          <a:off x="5508110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GIVING IMPORTANT SUGGESTIONS TO INCREASE THE FUTURE SALES OF THE STORE AND TO ATTRACT MORE CUSTOMERS</a:t>
          </a:r>
        </a:p>
      </dsp:txBody>
      <dsp:txXfrm>
        <a:off x="5508110" y="1500572"/>
        <a:ext cx="5006206" cy="2369325"/>
      </dsp:txXfrm>
    </dsp:sp>
    <dsp:sp modelId="{F000CC34-19BC-467D-810A-31BB8E6E3352}">
      <dsp:nvSpPr>
        <dsp:cNvPr id="0" name=""/>
        <dsp:cNvSpPr/>
      </dsp:nvSpPr>
      <dsp:spPr>
        <a:xfrm>
          <a:off x="7418881" y="394887"/>
          <a:ext cx="1184662" cy="1184662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92371" y="568377"/>
        <a:ext cx="837682" cy="837682"/>
      </dsp:txXfrm>
    </dsp:sp>
    <dsp:sp modelId="{78A56CF8-4091-4F30-B2FF-D7F66E3AC559}">
      <dsp:nvSpPr>
        <dsp:cNvPr id="0" name=""/>
        <dsp:cNvSpPr/>
      </dsp:nvSpPr>
      <dsp:spPr>
        <a:xfrm>
          <a:off x="5508110" y="3948804"/>
          <a:ext cx="500620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71589-999F-4BF4-B20D-C2B5F29DFFE7}">
      <dsp:nvSpPr>
        <dsp:cNvPr id="0" name=""/>
        <dsp:cNvSpPr/>
      </dsp:nvSpPr>
      <dsp:spPr>
        <a:xfrm>
          <a:off x="0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239658-9E36-4789-B9E6-C1B59679A257}">
      <dsp:nvSpPr>
        <dsp:cNvPr id="0" name=""/>
        <dsp:cNvSpPr/>
      </dsp:nvSpPr>
      <dsp:spPr>
        <a:xfrm>
          <a:off x="340783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EVALUATING THE </a:t>
          </a:r>
          <a:r>
            <a:rPr lang="en-US" sz="1600" kern="1200" dirty="0">
              <a:latin typeface="Calibri Light" panose="020F0302020204030204"/>
            </a:rPr>
            <a:t>MODEL</a:t>
          </a:r>
          <a:r>
            <a:rPr lang="en-US" sz="1600" kern="1200" dirty="0"/>
            <a:t> PERFORMANCES WE CAN SAY THAT HERE KNN-REGRESSOR AND RANDOM FOREST REGRESSOR HAS HIGHEST RSQUARE SCORE THAT IS MODEL ACCURACY AND LOWEST RMSE VALUES</a:t>
          </a:r>
        </a:p>
      </dsp:txBody>
      <dsp:txXfrm>
        <a:off x="397826" y="1442117"/>
        <a:ext cx="2952963" cy="1833490"/>
      </dsp:txXfrm>
    </dsp:sp>
    <dsp:sp modelId="{E2B1A53A-4310-444A-AF48-1A0B95249399}">
      <dsp:nvSpPr>
        <dsp:cNvPr id="0" name=""/>
        <dsp:cNvSpPr/>
      </dsp:nvSpPr>
      <dsp:spPr>
        <a:xfrm>
          <a:off x="3748616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8EF561-9834-4B70-ABAB-FC24BD02E6BA}">
      <dsp:nvSpPr>
        <dsp:cNvPr id="0" name=""/>
        <dsp:cNvSpPr/>
      </dsp:nvSpPr>
      <dsp:spPr>
        <a:xfrm>
          <a:off x="4089399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 THIS TWO MODELS PERFORMS THE BEST OUT OF THE 5 MODELS AND THE QUALITY PERFORMANCES OF BOTH THE MODELS ARE ALMOST EQUAL</a:t>
          </a:r>
        </a:p>
      </dsp:txBody>
      <dsp:txXfrm>
        <a:off x="4146442" y="1442117"/>
        <a:ext cx="2952963" cy="1833490"/>
      </dsp:txXfrm>
    </dsp:sp>
    <dsp:sp modelId="{BD02BC80-58FA-4998-9470-75D04683D732}">
      <dsp:nvSpPr>
        <dsp:cNvPr id="0" name=""/>
        <dsp:cNvSpPr/>
      </dsp:nvSpPr>
      <dsp:spPr>
        <a:xfrm>
          <a:off x="7497232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9A0250-C5DD-483A-9D75-CC1879FAF958}">
      <dsp:nvSpPr>
        <dsp:cNvPr id="0" name=""/>
        <dsp:cNvSpPr/>
      </dsp:nvSpPr>
      <dsp:spPr>
        <a:xfrm>
          <a:off x="7838016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CAN CHOOSE ANY ONE OF THE TWO MODELS FOR PREDICTING FUTURE SALES BUT PERSONALLY I PREFER AND PROPORSE THE KNN-REGRESSOR MODEL FOR PREDICTING FUTURE SUPRSTORE SALES</a:t>
          </a:r>
        </a:p>
      </dsp:txBody>
      <dsp:txXfrm>
        <a:off x="7895059" y="1442117"/>
        <a:ext cx="2952963" cy="18334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F166-E3AE-4D8C-B053-029BB9AFCD85}">
      <dsp:nvSpPr>
        <dsp:cNvPr id="0" name=""/>
        <dsp:cNvSpPr/>
      </dsp:nvSpPr>
      <dsp:spPr>
        <a:xfrm>
          <a:off x="2205179" y="2145"/>
          <a:ext cx="2480827" cy="1416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Quick Calculation Time</a:t>
          </a:r>
        </a:p>
      </dsp:txBody>
      <dsp:txXfrm>
        <a:off x="2274304" y="71270"/>
        <a:ext cx="2342577" cy="1277779"/>
      </dsp:txXfrm>
    </dsp:sp>
    <dsp:sp modelId="{C5CEB592-D149-4EAC-8C53-CE6142FE5041}">
      <dsp:nvSpPr>
        <dsp:cNvPr id="0" name=""/>
        <dsp:cNvSpPr/>
      </dsp:nvSpPr>
      <dsp:spPr>
        <a:xfrm>
          <a:off x="2205179" y="1488976"/>
          <a:ext cx="2480827" cy="14160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Model and hence easy to interpret</a:t>
          </a:r>
        </a:p>
      </dsp:txBody>
      <dsp:txXfrm>
        <a:off x="2274304" y="1558101"/>
        <a:ext cx="2342577" cy="1277779"/>
      </dsp:txXfrm>
    </dsp:sp>
    <dsp:sp modelId="{BBAA8F84-0BEC-4F48-826D-099C9593968F}">
      <dsp:nvSpPr>
        <dsp:cNvPr id="0" name=""/>
        <dsp:cNvSpPr/>
      </dsp:nvSpPr>
      <dsp:spPr>
        <a:xfrm>
          <a:off x="2205179" y="2975807"/>
          <a:ext cx="2480827" cy="14160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Regressor has slow training time hence for me its better to use KNN-Regressor in this scenario</a:t>
          </a:r>
        </a:p>
      </dsp:txBody>
      <dsp:txXfrm>
        <a:off x="2274304" y="3044932"/>
        <a:ext cx="2342577" cy="12777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2D45-E130-4A2C-98AA-894176455D0F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FIND OUT SHICH FACTORS AFFECT THE SALES OF A PRODUCT OF THE STORE AND THE TOTAL SALES OF THE STORE ON A MONTHLY OR A YEARLY BASIS</a:t>
          </a:r>
        </a:p>
      </dsp:txBody>
      <dsp:txXfrm>
        <a:off x="32808" y="32808"/>
        <a:ext cx="7988621" cy="1054523"/>
      </dsp:txXfrm>
    </dsp:sp>
    <dsp:sp modelId="{6A956654-4F6B-4136-A71A-8B6FD17C12EF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FINDING OUT THOSE FACTORS AND HOW THEY ARE AFFECTING WE CAN MAKE A PREDICTION ON THE FUTURE SALES BASED ON A REGRESSION MODEL AND CHECK IF THE FUTURE SALES WILL MATCH OR BETTER OUR TARGET OBJECTIVE OR NOT </a:t>
          </a:r>
        </a:p>
      </dsp:txBody>
      <dsp:txXfrm>
        <a:off x="844337" y="1339637"/>
        <a:ext cx="7592103" cy="1054523"/>
      </dsp:txXfrm>
    </dsp:sp>
    <dsp:sp modelId="{B0C89591-5FE7-495D-BBE1-1A4E44EC8F9F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THAT FINDING WE CAN PREPARE OURSELVES ON FINDING THE SOLUTIONS TO BETTER THE SALES IN CASE WE ARE NOT HAPPY WITH THE FUTURE SALES</a:t>
          </a:r>
        </a:p>
      </dsp:txBody>
      <dsp:txXfrm>
        <a:off x="1655867" y="2646467"/>
        <a:ext cx="7592103" cy="1054523"/>
      </dsp:txXfrm>
    </dsp:sp>
    <dsp:sp modelId="{FE85D1A2-1A41-4DC2-B85A-45593833C04E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96B776AC-0B85-467B-BC33-4135A48B8970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5695A-B3B4-4A54-990F-71DAFD9816FA}">
      <dsp:nvSpPr>
        <dsp:cNvPr id="0" name=""/>
        <dsp:cNvSpPr/>
      </dsp:nvSpPr>
      <dsp:spPr>
        <a:xfrm>
          <a:off x="0" y="485"/>
          <a:ext cx="4559425" cy="11367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7F6B3-FD52-4E2D-AF5F-9C0504A1D241}">
      <dsp:nvSpPr>
        <dsp:cNvPr id="0" name=""/>
        <dsp:cNvSpPr/>
      </dsp:nvSpPr>
      <dsp:spPr>
        <a:xfrm>
          <a:off x="343865" y="256253"/>
          <a:ext cx="625210" cy="625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04D8E-2C85-455D-815E-C2E16B79DC69}">
      <dsp:nvSpPr>
        <dsp:cNvPr id="0" name=""/>
        <dsp:cNvSpPr/>
      </dsp:nvSpPr>
      <dsp:spPr>
        <a:xfrm>
          <a:off x="1312942" y="485"/>
          <a:ext cx="3246482" cy="113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6" tIns="120306" rIns="120306" bIns="1203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LOW FAT CONTENT FOOD MATERIALS HAVE MORE SALES THAN  REGULAR AND HIGH FAT CONTENT FOOD MATERIALS</a:t>
          </a:r>
          <a:endParaRPr lang="en-US" sz="1400" kern="1200"/>
        </a:p>
      </dsp:txBody>
      <dsp:txXfrm>
        <a:off x="1312942" y="485"/>
        <a:ext cx="3246482" cy="1136746"/>
      </dsp:txXfrm>
    </dsp:sp>
    <dsp:sp modelId="{A53BFE1F-5AD6-4592-8D82-E9FB408BE07C}">
      <dsp:nvSpPr>
        <dsp:cNvPr id="0" name=""/>
        <dsp:cNvSpPr/>
      </dsp:nvSpPr>
      <dsp:spPr>
        <a:xfrm>
          <a:off x="0" y="1421419"/>
          <a:ext cx="4559425" cy="11367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C7E00-7BCB-4FFE-9ED4-4667D3FE6E56}">
      <dsp:nvSpPr>
        <dsp:cNvPr id="0" name=""/>
        <dsp:cNvSpPr/>
      </dsp:nvSpPr>
      <dsp:spPr>
        <a:xfrm>
          <a:off x="343865" y="1677187"/>
          <a:ext cx="625210" cy="625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3704A-79E5-4A45-BA9B-1480B604EA47}">
      <dsp:nvSpPr>
        <dsp:cNvPr id="0" name=""/>
        <dsp:cNvSpPr/>
      </dsp:nvSpPr>
      <dsp:spPr>
        <a:xfrm>
          <a:off x="1312942" y="1421419"/>
          <a:ext cx="3246482" cy="113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6" tIns="120306" rIns="120306" bIns="1203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LOW FAT CONTENT FOODS ARE MORE PREFERED BY CUSTOMERS AS THEY ARE MORE HEALTHY</a:t>
          </a:r>
          <a:endParaRPr lang="en-US" sz="1400" kern="1200"/>
        </a:p>
      </dsp:txBody>
      <dsp:txXfrm>
        <a:off x="1312942" y="1421419"/>
        <a:ext cx="3246482" cy="1136746"/>
      </dsp:txXfrm>
    </dsp:sp>
    <dsp:sp modelId="{421DC4B8-F7B3-478F-961A-F38C067B8775}">
      <dsp:nvSpPr>
        <dsp:cNvPr id="0" name=""/>
        <dsp:cNvSpPr/>
      </dsp:nvSpPr>
      <dsp:spPr>
        <a:xfrm>
          <a:off x="0" y="2842352"/>
          <a:ext cx="4559425" cy="11367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149EE-FE99-4A11-8B66-8AB04662B017}">
      <dsp:nvSpPr>
        <dsp:cNvPr id="0" name=""/>
        <dsp:cNvSpPr/>
      </dsp:nvSpPr>
      <dsp:spPr>
        <a:xfrm>
          <a:off x="343865" y="3098120"/>
          <a:ext cx="625210" cy="625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80E8-4620-4EF3-86E4-BE916CD42568}">
      <dsp:nvSpPr>
        <dsp:cNvPr id="0" name=""/>
        <dsp:cNvSpPr/>
      </dsp:nvSpPr>
      <dsp:spPr>
        <a:xfrm>
          <a:off x="1312942" y="2842352"/>
          <a:ext cx="3246482" cy="113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06" tIns="120306" rIns="120306" bIns="1203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SHOPS HAVING LOW FAT CONENT FOODS WILL HAVE MORE SALES</a:t>
          </a:r>
          <a:endParaRPr lang="en-US" sz="1400" kern="1200"/>
        </a:p>
      </dsp:txBody>
      <dsp:txXfrm>
        <a:off x="1312942" y="2842352"/>
        <a:ext cx="3246482" cy="1136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0CE8F-1809-422A-91E8-D3C73921B3C1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First we import the necessary libraries and do the missing value treatment, the target variable had 30% null values so I decided to drop the rows having null values</a:t>
          </a:r>
          <a:endParaRPr lang="en-US" sz="2500" kern="1200" dirty="0"/>
        </a:p>
      </dsp:txBody>
      <dsp:txXfrm>
        <a:off x="67110" y="108654"/>
        <a:ext cx="10381380" cy="1240530"/>
      </dsp:txXfrm>
    </dsp:sp>
    <dsp:sp modelId="{19598BE3-3A6E-492A-A65D-FE6131205F81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Converting the categorical columns to numeric columns using Label Encoder</a:t>
          </a:r>
          <a:endParaRPr lang="en-US" sz="2500" kern="1200" dirty="0"/>
        </a:p>
      </dsp:txBody>
      <dsp:txXfrm>
        <a:off x="67110" y="1555404"/>
        <a:ext cx="10381380" cy="1240530"/>
      </dsp:txXfrm>
    </dsp:sp>
    <dsp:sp modelId="{683E5696-1433-477C-9B42-0F47C7337D72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Using MIN Max Scaler (normalization) scaling the data and checking which columns affect the target column and how it affects the target column</a:t>
          </a:r>
          <a:endParaRPr lang="en-US" sz="2500" kern="1200" dirty="0"/>
        </a:p>
      </dsp:txBody>
      <dsp:txXfrm>
        <a:off x="67110" y="3002154"/>
        <a:ext cx="10381380" cy="1240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6F394-362F-4E69-BC70-17C0322C53B2}">
      <dsp:nvSpPr>
        <dsp:cNvPr id="0" name=""/>
        <dsp:cNvSpPr/>
      </dsp:nvSpPr>
      <dsp:spPr>
        <a:xfrm>
          <a:off x="0" y="2772"/>
          <a:ext cx="455942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ITEM_MRP</a:t>
          </a:r>
          <a:endParaRPr lang="en-US" sz="3800" kern="1200"/>
        </a:p>
      </dsp:txBody>
      <dsp:txXfrm>
        <a:off x="44492" y="47264"/>
        <a:ext cx="4470441" cy="822446"/>
      </dsp:txXfrm>
    </dsp:sp>
    <dsp:sp modelId="{89892B4C-4060-4D04-8C95-F1B79D9A1BE4}">
      <dsp:nvSpPr>
        <dsp:cNvPr id="0" name=""/>
        <dsp:cNvSpPr/>
      </dsp:nvSpPr>
      <dsp:spPr>
        <a:xfrm>
          <a:off x="0" y="1023642"/>
          <a:ext cx="455942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OUTLET-TYPE</a:t>
          </a:r>
          <a:endParaRPr lang="en-US" sz="3800" kern="1200"/>
        </a:p>
      </dsp:txBody>
      <dsp:txXfrm>
        <a:off x="44492" y="1068134"/>
        <a:ext cx="4470441" cy="822446"/>
      </dsp:txXfrm>
    </dsp:sp>
    <dsp:sp modelId="{9209EAF9-A556-4ABD-B0B2-06A4BEC21DBF}">
      <dsp:nvSpPr>
        <dsp:cNvPr id="0" name=""/>
        <dsp:cNvSpPr/>
      </dsp:nvSpPr>
      <dsp:spPr>
        <a:xfrm>
          <a:off x="0" y="2044512"/>
          <a:ext cx="455942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OUTLET_IDENTIFIER</a:t>
          </a:r>
          <a:endParaRPr lang="en-US" sz="3800" kern="1200"/>
        </a:p>
      </dsp:txBody>
      <dsp:txXfrm>
        <a:off x="44492" y="2089004"/>
        <a:ext cx="4470441" cy="822446"/>
      </dsp:txXfrm>
    </dsp:sp>
    <dsp:sp modelId="{62AF236A-E48E-4A5F-A1EA-66B554D9B465}">
      <dsp:nvSpPr>
        <dsp:cNvPr id="0" name=""/>
        <dsp:cNvSpPr/>
      </dsp:nvSpPr>
      <dsp:spPr>
        <a:xfrm>
          <a:off x="0" y="3065382"/>
          <a:ext cx="4559425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ITEM_VISIBILITY</a:t>
          </a:r>
          <a:endParaRPr lang="en-US" sz="3800" kern="1200"/>
        </a:p>
      </dsp:txBody>
      <dsp:txXfrm>
        <a:off x="44492" y="3109874"/>
        <a:ext cx="4470441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CC463-CC35-4D83-8D01-3851BCF92EA2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FOR PREDICTING FUTURE SALES WE WILL HAVE TO FIT ANY TYPE OF REGRRESION MODEL AS THIS CASE STUDY FALLS UNDER REGRESSION</a:t>
          </a:r>
          <a:endParaRPr lang="en-US" sz="2900" kern="1200"/>
        </a:p>
      </dsp:txBody>
      <dsp:txXfrm>
        <a:off x="57351" y="57351"/>
        <a:ext cx="6914408" cy="1843400"/>
      </dsp:txXfrm>
    </dsp:sp>
    <dsp:sp modelId="{3BA0614D-2846-44B0-8D02-7181782295AD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HERE WE USE REGRESSION MODELS BECAUSE IN THIS SCENARIO OUR TARGET VARIABLE (Item Outlet Sales) IS ONTINUOUS</a:t>
          </a:r>
          <a:endParaRPr lang="en-US" sz="2900" kern="1200"/>
        </a:p>
      </dsp:txBody>
      <dsp:txXfrm>
        <a:off x="1634690" y="2450586"/>
        <a:ext cx="5973451" cy="1843400"/>
      </dsp:txXfrm>
    </dsp:sp>
    <dsp:sp modelId="{3D43B7D8-EF71-4017-8067-F382346DD532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0132-7959-4C9C-8063-CDB74D075097}">
      <dsp:nvSpPr>
        <dsp:cNvPr id="0" name=""/>
        <dsp:cNvSpPr/>
      </dsp:nvSpPr>
      <dsp:spPr>
        <a:xfrm>
          <a:off x="2208655" y="1930"/>
          <a:ext cx="2484736" cy="844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LINEAR REGRESSION</a:t>
          </a:r>
        </a:p>
      </dsp:txBody>
      <dsp:txXfrm>
        <a:off x="2249868" y="43143"/>
        <a:ext cx="2402310" cy="761827"/>
      </dsp:txXfrm>
    </dsp:sp>
    <dsp:sp modelId="{926587F2-3430-4AF6-B23E-7D0E420521F6}">
      <dsp:nvSpPr>
        <dsp:cNvPr id="0" name=""/>
        <dsp:cNvSpPr/>
      </dsp:nvSpPr>
      <dsp:spPr>
        <a:xfrm>
          <a:off x="2208655" y="888397"/>
          <a:ext cx="2484736" cy="844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BAYERS-RIDGE</a:t>
          </a:r>
          <a:r>
            <a:rPr lang="en-US" sz="2400" kern="1200" dirty="0"/>
            <a:t> REGRESSION</a:t>
          </a:r>
        </a:p>
      </dsp:txBody>
      <dsp:txXfrm>
        <a:off x="2249868" y="929610"/>
        <a:ext cx="2402310" cy="761827"/>
      </dsp:txXfrm>
    </dsp:sp>
    <dsp:sp modelId="{3E243E13-EDD1-448D-A9F2-8E303C6DE524}">
      <dsp:nvSpPr>
        <dsp:cNvPr id="0" name=""/>
        <dsp:cNvSpPr/>
      </dsp:nvSpPr>
      <dsp:spPr>
        <a:xfrm>
          <a:off x="2208655" y="1774864"/>
          <a:ext cx="2484736" cy="844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KNN REGRESSION</a:t>
          </a:r>
        </a:p>
      </dsp:txBody>
      <dsp:txXfrm>
        <a:off x="2249868" y="1816077"/>
        <a:ext cx="2402310" cy="761827"/>
      </dsp:txXfrm>
    </dsp:sp>
    <dsp:sp modelId="{0906DE40-31C3-4ABC-843F-6001BEAB6286}">
      <dsp:nvSpPr>
        <dsp:cNvPr id="0" name=""/>
        <dsp:cNvSpPr/>
      </dsp:nvSpPr>
      <dsp:spPr>
        <a:xfrm>
          <a:off x="2208655" y="2661330"/>
          <a:ext cx="2484736" cy="844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 REGRESSION</a:t>
          </a:r>
        </a:p>
      </dsp:txBody>
      <dsp:txXfrm>
        <a:off x="2249868" y="2702543"/>
        <a:ext cx="2402310" cy="761827"/>
      </dsp:txXfrm>
    </dsp:sp>
    <dsp:sp modelId="{061A7539-FF15-4F74-A721-B5396DB00C06}">
      <dsp:nvSpPr>
        <dsp:cNvPr id="0" name=""/>
        <dsp:cNvSpPr/>
      </dsp:nvSpPr>
      <dsp:spPr>
        <a:xfrm>
          <a:off x="2208655" y="3547797"/>
          <a:ext cx="2484736" cy="8442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RANDOM-FOREST REGRESSION</a:t>
          </a:r>
        </a:p>
      </dsp:txBody>
      <dsp:txXfrm>
        <a:off x="2249868" y="3589010"/>
        <a:ext cx="2402310" cy="7618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1E6F1-A9C1-447C-9F3A-924AC3983111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BAE62-AE10-4640-8883-AF658C2B3FC4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CROSS-VALIDATION IS USSED MAINLY TO MAKE SURE THAT OUR MODEL IS NOT OVERFITTING AND TEST THE PREDICTIVE POWER OF A MODEL</a:t>
          </a:r>
        </a:p>
      </dsp:txBody>
      <dsp:txXfrm>
        <a:off x="602678" y="725825"/>
        <a:ext cx="4463730" cy="2771523"/>
      </dsp:txXfrm>
    </dsp:sp>
    <dsp:sp modelId="{19B93341-18A3-4C67-8300-43B0075C2ECD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AE49E-81F7-47C4-A0AB-DE758EF8D3AC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 THIS ANALYSIS I HAVE USED TWO TYPRES OF CROSS VALIDATION TECHNIQUE THAT IS HOLD OUT METHOD AND KFOLD METHOD</a:t>
          </a:r>
        </a:p>
      </dsp:txBody>
      <dsp:txXfrm>
        <a:off x="6269123" y="725825"/>
        <a:ext cx="4463730" cy="2771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0CE8F-1809-422A-91E8-D3C73921B3C1}">
      <dsp:nvSpPr>
        <dsp:cNvPr id="0" name=""/>
        <dsp:cNvSpPr/>
      </dsp:nvSpPr>
      <dsp:spPr>
        <a:xfrm>
          <a:off x="0" y="361719"/>
          <a:ext cx="1051560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 regression models there are certain evaluation metrics we use to evaluate our model</a:t>
          </a:r>
        </a:p>
      </dsp:txBody>
      <dsp:txXfrm>
        <a:off x="56315" y="418034"/>
        <a:ext cx="10402970" cy="1040990"/>
      </dsp:txXfrm>
    </dsp:sp>
    <dsp:sp modelId="{19598BE3-3A6E-492A-A65D-FE6131205F81}">
      <dsp:nvSpPr>
        <dsp:cNvPr id="0" name=""/>
        <dsp:cNvSpPr/>
      </dsp:nvSpPr>
      <dsp:spPr>
        <a:xfrm>
          <a:off x="0" y="1598859"/>
          <a:ext cx="10515600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R-square(Coefficient of determination),Root-Mean-Square (RMSE) value,Mean-Square-Value(MSE) and MEAN Absolute-Value(MAE)</a:t>
          </a:r>
        </a:p>
      </dsp:txBody>
      <dsp:txXfrm>
        <a:off x="56315" y="1655174"/>
        <a:ext cx="10402970" cy="1040990"/>
      </dsp:txXfrm>
    </dsp:sp>
    <dsp:sp modelId="{683E5696-1433-477C-9B42-0F47C7337D72}">
      <dsp:nvSpPr>
        <dsp:cNvPr id="0" name=""/>
        <dsp:cNvSpPr/>
      </dsp:nvSpPr>
      <dsp:spPr>
        <a:xfrm>
          <a:off x="0" y="2835999"/>
          <a:ext cx="10515600" cy="11536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Good Models are expected to have high R-square value and low MSE,RMSE and MAE values</a:t>
          </a:r>
        </a:p>
      </dsp:txBody>
      <dsp:txXfrm>
        <a:off x="56315" y="2892314"/>
        <a:ext cx="1040297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19F90-07E9-4025-9679-5038C978DB52}">
      <dsp:nvSpPr>
        <dsp:cNvPr id="0" name=""/>
        <dsp:cNvSpPr/>
      </dsp:nvSpPr>
      <dsp:spPr>
        <a:xfrm>
          <a:off x="0" y="0"/>
          <a:ext cx="8724052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R-square is coefficient of determination. It is a measure of model accuracy.Its value ranges from 0 to 1</a:t>
          </a:r>
          <a:endParaRPr lang="en-US" sz="2100" kern="1200"/>
        </a:p>
      </dsp:txBody>
      <dsp:txXfrm>
        <a:off x="28313" y="28313"/>
        <a:ext cx="7599249" cy="910050"/>
      </dsp:txXfrm>
    </dsp:sp>
    <dsp:sp modelId="{C6B0B3E6-04EB-4239-82FD-8D14021C57FB}">
      <dsp:nvSpPr>
        <dsp:cNvPr id="0" name=""/>
        <dsp:cNvSpPr/>
      </dsp:nvSpPr>
      <dsp:spPr>
        <a:xfrm>
          <a:off x="730639" y="1142435"/>
          <a:ext cx="8724052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RMSE-It is root mean squared error ,square root of the mean of squared differences between actual values and predicted  values</a:t>
          </a:r>
          <a:endParaRPr lang="en-US" sz="2100" kern="1200"/>
        </a:p>
      </dsp:txBody>
      <dsp:txXfrm>
        <a:off x="758952" y="1170748"/>
        <a:ext cx="7308447" cy="910050"/>
      </dsp:txXfrm>
    </dsp:sp>
    <dsp:sp modelId="{7DA33B15-EB98-4739-9A57-06133AA5927E}">
      <dsp:nvSpPr>
        <dsp:cNvPr id="0" name=""/>
        <dsp:cNvSpPr/>
      </dsp:nvSpPr>
      <dsp:spPr>
        <a:xfrm>
          <a:off x="1450373" y="2284870"/>
          <a:ext cx="8724052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MSE-It is Mean Squared Error,mean of squared difference between actual values and predicted values</a:t>
          </a:r>
          <a:endParaRPr lang="en-US" sz="2100" kern="1200"/>
        </a:p>
      </dsp:txBody>
      <dsp:txXfrm>
        <a:off x="1478686" y="2313183"/>
        <a:ext cx="7319353" cy="910050"/>
      </dsp:txXfrm>
    </dsp:sp>
    <dsp:sp modelId="{2B20587E-A6C3-4938-9582-BBEB927A9857}">
      <dsp:nvSpPr>
        <dsp:cNvPr id="0" name=""/>
        <dsp:cNvSpPr/>
      </dsp:nvSpPr>
      <dsp:spPr>
        <a:xfrm>
          <a:off x="2181013" y="3427305"/>
          <a:ext cx="8724052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MAE=It is Mean Absolute Error,mean of absolute difference between actual values and predicted values</a:t>
          </a:r>
          <a:endParaRPr lang="en-US" sz="2100" kern="1200"/>
        </a:p>
      </dsp:txBody>
      <dsp:txXfrm>
        <a:off x="2209326" y="3455618"/>
        <a:ext cx="7308447" cy="910050"/>
      </dsp:txXfrm>
    </dsp:sp>
    <dsp:sp modelId="{2F303F66-0E9E-477C-9528-37E42FB38528}">
      <dsp:nvSpPr>
        <dsp:cNvPr id="0" name=""/>
        <dsp:cNvSpPr/>
      </dsp:nvSpPr>
      <dsp:spPr>
        <a:xfrm>
          <a:off x="8095713" y="740385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37089" y="740385"/>
        <a:ext cx="345587" cy="472825"/>
      </dsp:txXfrm>
    </dsp:sp>
    <dsp:sp modelId="{D4E023D6-C16A-4AB0-B43C-28A6BF50B118}">
      <dsp:nvSpPr>
        <dsp:cNvPr id="0" name=""/>
        <dsp:cNvSpPr/>
      </dsp:nvSpPr>
      <dsp:spPr>
        <a:xfrm>
          <a:off x="8826352" y="1882821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67728" y="1882821"/>
        <a:ext cx="345587" cy="472825"/>
      </dsp:txXfrm>
    </dsp:sp>
    <dsp:sp modelId="{B18851BA-20B3-40A8-9540-C15A243F1C1F}">
      <dsp:nvSpPr>
        <dsp:cNvPr id="0" name=""/>
        <dsp:cNvSpPr/>
      </dsp:nvSpPr>
      <dsp:spPr>
        <a:xfrm>
          <a:off x="9546087" y="3025256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687463" y="3025256"/>
        <a:ext cx="345587" cy="47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3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9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89811-EF86-4F24-8973-3749C8FB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BEDB4-1A2E-EA12-68B6-D9809E98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6073"/>
            <a:ext cx="4665725" cy="4388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i="1" dirty="0">
                <a:solidFill>
                  <a:srgbClr val="FF0000"/>
                </a:solidFill>
              </a:rPr>
              <a:t>NAME- KOUSTAV BANERJEE</a:t>
            </a:r>
            <a:br>
              <a:rPr lang="en-US" sz="3500" b="1" i="1" dirty="0">
                <a:solidFill>
                  <a:srgbClr val="FF0000"/>
                </a:solidFill>
              </a:rPr>
            </a:br>
            <a:r>
              <a:rPr lang="en-US" sz="3500" b="1" i="1" dirty="0">
                <a:solidFill>
                  <a:srgbClr val="FF0000"/>
                </a:solidFill>
              </a:rPr>
              <a:t>TOPIC- MINI PROJECT ON REGRESSION BY                ANALYZING SUPERSTORE SALES DATA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19667-6EB3-488D-8BD4-9D972AC1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C0673094-A8C6-5CB6-74D5-6951FAC1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r="30284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</p:spTree>
    <p:extLst>
      <p:ext uri="{BB962C8B-B14F-4D97-AF65-F5344CB8AC3E}">
        <p14:creationId xmlns:p14="http://schemas.microsoft.com/office/powerpoint/2010/main" val="42650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7C9A-1503-52FD-7F27-6A9DCAB9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THE FACTORS AFFECTING SALES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Content Placeholder 7">
            <a:extLst>
              <a:ext uri="{FF2B5EF4-FFF2-40B4-BE49-F238E27FC236}">
                <a16:creationId xmlns:a16="http://schemas.microsoft.com/office/drawing/2014/main" id="{33BB6549-3085-F847-629D-13553CD21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58BBBBCD-CB66-0B29-997A-138C463FE1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" b="5245"/>
          <a:stretch/>
        </p:blipFill>
        <p:spPr>
          <a:xfrm>
            <a:off x="5575223" y="382409"/>
            <a:ext cx="6503710" cy="62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44F4085-2BE7-1339-F66A-D33A3C6CF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16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ABF7-A0E4-DE62-447C-E19D8243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F687B24-47AA-FCD7-8D09-B222E2A07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470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322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87C16-AF5C-2A49-2523-50AE5F53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cs typeface="Calibri Light"/>
              </a:rPr>
              <a:t>WHAT IS REGRESSION?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7F5-FCED-44BC-959C-92E8381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00" b="1" dirty="0">
                <a:solidFill>
                  <a:srgbClr val="00B050"/>
                </a:solidFill>
                <a:cs typeface="Calibri"/>
              </a:rPr>
              <a:t>REGRESSION IS A TECHNIQUE TO INVESTIGATE THE RELATIONSHIP BETWEEN INDEPENDENT VARIABLES OR FEATURS AND A DEPEMDENT VARIABLE OR OUTCOME</a:t>
            </a:r>
          </a:p>
          <a:p>
            <a:r>
              <a:rPr lang="en-US" sz="1700" b="1" dirty="0">
                <a:solidFill>
                  <a:srgbClr val="00B050"/>
                </a:solidFill>
                <a:cs typeface="Calibri"/>
              </a:rPr>
              <a:t>IT IS USED AS A METHOD FOR PREDICTIVE MODELIING IN MACHINE LEARNING IN WHICH AN ALGORITHM IS USED TO PREDICT CONTINUOUS OUTCOMES</a:t>
            </a:r>
          </a:p>
          <a:p>
            <a:r>
              <a:rPr lang="en-US" sz="1700" b="1" dirty="0">
                <a:solidFill>
                  <a:srgbClr val="00B050"/>
                </a:solidFill>
                <a:cs typeface="Calibri"/>
              </a:rPr>
              <a:t>TYPE OF SUPERVISED MACHINE LEARNING TECHNIIQUE</a:t>
            </a:r>
          </a:p>
          <a:p>
            <a:r>
              <a:rPr lang="en-US" sz="1700" b="1" dirty="0">
                <a:solidFill>
                  <a:srgbClr val="00B050"/>
                </a:solidFill>
                <a:cs typeface="Calibri"/>
              </a:rPr>
              <a:t>USED WHEN THE OUR TARGET COLUMN IS CONTINUOUS</a:t>
            </a:r>
          </a:p>
        </p:txBody>
      </p:sp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91166795-6E50-BC95-6D68-C62C0FC9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22A391-E57C-371E-9EFD-1812E8B98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-2" y="10"/>
            <a:ext cx="1219200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8C42E-0253-F0F2-59CC-5B31BEE3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485" y="321734"/>
            <a:ext cx="6902048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REGRESSION MODELS USED IN THE ANALYSIS</a:t>
            </a:r>
            <a:endParaRPr lang="en-US" sz="3600" b="1" dirty="0">
              <a:solidFill>
                <a:srgbClr val="000000"/>
              </a:solidFill>
              <a:cs typeface="Calibri Light" panose="020F03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0AF19-F2CC-8921-B83B-1112581AC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5925"/>
              </p:ext>
            </p:extLst>
          </p:nvPr>
        </p:nvGraphicFramePr>
        <p:xfrm>
          <a:off x="4646485" y="1782981"/>
          <a:ext cx="690204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544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415D-DAB7-BB48-CE66-CD409C9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cs typeface="Calibri Light"/>
              </a:rPr>
              <a:t>CROSS VALIDATION TECHNIQUES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335FDE0-78EF-F81D-546A-90BEA9450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0489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64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B27FCED7-EDE6-327C-0C10-5BFA1CB10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2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C533-A6C0-DB8C-80B8-01EBA18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EVALUATING REGRESSOR MODELS</a:t>
            </a:r>
            <a:endParaRPr lang="en-US" b="1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8C60CA55-593B-E1D9-51F4-D8760D807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445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11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9FB75D8-276A-744C-B9C9-4358E35E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D6003BF-2CD6-50D3-3500-4B593CA95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386107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10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6AC8A6A-031B-349A-5654-9C0AEE3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PERFORMANCES OF THE MODELS</a:t>
            </a:r>
            <a:endParaRPr lang="en-US" sz="3600" b="1" kern="1200" dirty="0">
              <a:solidFill>
                <a:srgbClr val="FF0000"/>
              </a:solidFill>
              <a:latin typeface="+mj-lt"/>
              <a:cs typeface="Calibri Ligh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24273939-FABD-7F66-6F12-B129EFCDF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83564"/>
              </p:ext>
            </p:extLst>
          </p:nvPr>
        </p:nvGraphicFramePr>
        <p:xfrm>
          <a:off x="743878" y="1698625"/>
          <a:ext cx="6276708" cy="451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49">
                  <a:extLst>
                    <a:ext uri="{9D8B030D-6E8A-4147-A177-3AD203B41FA5}">
                      <a16:colId xmlns:a16="http://schemas.microsoft.com/office/drawing/2014/main" val="4102707148"/>
                    </a:ext>
                  </a:extLst>
                </a:gridCol>
                <a:gridCol w="1306542">
                  <a:extLst>
                    <a:ext uri="{9D8B030D-6E8A-4147-A177-3AD203B41FA5}">
                      <a16:colId xmlns:a16="http://schemas.microsoft.com/office/drawing/2014/main" val="2260757192"/>
                    </a:ext>
                  </a:extLst>
                </a:gridCol>
                <a:gridCol w="2037931">
                  <a:extLst>
                    <a:ext uri="{9D8B030D-6E8A-4147-A177-3AD203B41FA5}">
                      <a16:colId xmlns:a16="http://schemas.microsoft.com/office/drawing/2014/main" val="159590974"/>
                    </a:ext>
                  </a:extLst>
                </a:gridCol>
                <a:gridCol w="1013986">
                  <a:extLst>
                    <a:ext uri="{9D8B030D-6E8A-4147-A177-3AD203B41FA5}">
                      <a16:colId xmlns:a16="http://schemas.microsoft.com/office/drawing/2014/main" val="241868861"/>
                    </a:ext>
                  </a:extLst>
                </a:gridCol>
              </a:tblGrid>
              <a:tr h="704867">
                <a:tc>
                  <a:txBody>
                    <a:bodyPr/>
                    <a:lstStyle/>
                    <a:p>
                      <a:r>
                        <a:rPr lang="en-US" sz="1900"/>
                        <a:t>Model</a:t>
                      </a:r>
                    </a:p>
                    <a:p>
                      <a:pPr lvl="0">
                        <a:buNone/>
                      </a:pPr>
                      <a:r>
                        <a:rPr lang="en-US" sz="1900"/>
                        <a:t>Name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R-square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Cross-Val-score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RMSE</a:t>
                      </a:r>
                    </a:p>
                    <a:p>
                      <a:pPr lvl="0">
                        <a:buNone/>
                      </a:pPr>
                      <a:r>
                        <a:rPr lang="en-US" sz="1900"/>
                        <a:t>Value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2996423461"/>
                  </a:ext>
                </a:extLst>
              </a:tr>
              <a:tr h="704867">
                <a:tc>
                  <a:txBody>
                    <a:bodyPr/>
                    <a:lstStyle/>
                    <a:p>
                      <a:r>
                        <a:rPr lang="en-US" sz="1900" b="1"/>
                        <a:t>Linear</a:t>
                      </a:r>
                    </a:p>
                    <a:p>
                      <a:pPr lvl="0">
                        <a:buNone/>
                      </a:pPr>
                      <a:r>
                        <a:rPr lang="en-US" sz="1900" b="1"/>
                        <a:t>Regression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0.54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0.54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0.176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1197891557"/>
                  </a:ext>
                </a:extLst>
              </a:tr>
              <a:tr h="704867">
                <a:tc>
                  <a:txBody>
                    <a:bodyPr/>
                    <a:lstStyle/>
                    <a:p>
                      <a:r>
                        <a:rPr lang="en-US" sz="1900" b="1"/>
                        <a:t>Bayers-Ridge Regression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0.55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0.53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0.17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682156012"/>
                  </a:ext>
                </a:extLst>
              </a:tr>
              <a:tr h="704867">
                <a:tc>
                  <a:txBody>
                    <a:bodyPr/>
                    <a:lstStyle/>
                    <a:p>
                      <a:r>
                        <a:rPr lang="en-US" sz="1900" b="1"/>
                        <a:t>KNN Regression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0.67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0.65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0.15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3041954476"/>
                  </a:ext>
                </a:extLst>
              </a:tr>
              <a:tr h="704867">
                <a:tc>
                  <a:txBody>
                    <a:bodyPr/>
                    <a:lstStyle/>
                    <a:p>
                      <a:r>
                        <a:rPr lang="en-US" sz="1900" b="1"/>
                        <a:t>Decision-Tree-Regressor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0.65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0.65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0.16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2668681715"/>
                  </a:ext>
                </a:extLst>
              </a:tr>
              <a:tr h="992104">
                <a:tc>
                  <a:txBody>
                    <a:bodyPr/>
                    <a:lstStyle/>
                    <a:p>
                      <a:r>
                        <a:rPr lang="en-US" sz="1900" b="1"/>
                        <a:t>Random-Forest-Regressor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0.665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0.66</a:t>
                      </a:r>
                    </a:p>
                  </a:txBody>
                  <a:tcPr marL="92095" marR="92095" marT="46048" marB="46048"/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0.15</a:t>
                      </a:r>
                    </a:p>
                  </a:txBody>
                  <a:tcPr marL="92095" marR="92095" marT="46048" marB="46048"/>
                </a:tc>
                <a:extLst>
                  <a:ext uri="{0D108BD9-81ED-4DB2-BD59-A6C34878D82A}">
                    <a16:rowId xmlns:a16="http://schemas.microsoft.com/office/drawing/2014/main" val="11687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3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342E26-7155-C129-8125-1D4862CDC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195" r="-3" b="8436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117CDC-6D0F-B6CA-2DF5-9F0B248D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03B223B-ED32-D8DA-57ED-99C050463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828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06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35BB0B-58C9-FBBB-20A2-6BFF55B7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25" r="-2" b="166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D554A-0600-8172-BEAB-03FE4BA2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REASONS FOR PREFERING KNN-REGRESSOR</a:t>
            </a:r>
            <a:endParaRPr lang="en-US" sz="36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ADAC5-EB2E-4B52-6B00-3147F893F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7364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86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28D8-027C-E948-DFA5-5929CB9C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BUSINESS OBJECTIVE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ACC37-A8A1-9F8E-A9FC-54681483D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670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48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1D10-D894-A230-3CBE-F39894AF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>
                <a:cs typeface="Calibri Light"/>
              </a:rPr>
              <a:t>BUSINESS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E68D0B-70B0-2213-1B62-46F10E746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9034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94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1264D-25A0-9143-A72E-424CC2EB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0EFC712-B2DB-1AFD-2000-142A48094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96" y="319314"/>
            <a:ext cx="2525486" cy="25254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904E6E1C-A09D-925B-2C85-2C4A1A4F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endParaRPr lang="en-US" sz="2400"/>
          </a:p>
        </p:txBody>
      </p:sp>
      <p:sp>
        <p:nvSpPr>
          <p:cNvPr id="80" name="Content Placeholder 7">
            <a:extLst>
              <a:ext uri="{FF2B5EF4-FFF2-40B4-BE49-F238E27FC236}">
                <a16:creationId xmlns:a16="http://schemas.microsoft.com/office/drawing/2014/main" id="{4E811E69-8933-7D1A-1090-928E7DD0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VEGETABLES AND SNACKS HAVE HIGHEST SALES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SO SHOPS HAVING VEGETABLES AND SNACKS WILL HAVE MORE SALES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E8DDA25-3D99-0E72-5D2C-0070769FB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" r="-1" b="-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589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5A75F7E2-A01E-C497-ACFB-D279BC92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graphicFrame>
        <p:nvGraphicFramePr>
          <p:cNvPr id="46" name="Content Placeholder 7">
            <a:extLst>
              <a:ext uri="{FF2B5EF4-FFF2-40B4-BE49-F238E27FC236}">
                <a16:creationId xmlns:a16="http://schemas.microsoft.com/office/drawing/2014/main" id="{46E61918-094D-55F1-A2A4-910B833C27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E815B99-3F35-8D5D-1D4B-B0AFDE49A4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" r="4" b="3"/>
          <a:stretch/>
        </p:blipFill>
        <p:spPr>
          <a:xfrm>
            <a:off x="5733373" y="799352"/>
            <a:ext cx="5871108" cy="53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7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450D9-4920-C0D0-71DF-DB8F80C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>
              <a:buFont typeface="Wingdings"/>
              <a:buChar char="Ø"/>
            </a:pPr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  <a:t>SHOPS IN SUPERMARKET TYPE1 HAVE MORE SALES THAN SHOPS LOCATED IN OTHER</a:t>
            </a:r>
            <a:b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  <a:t> SUPERMARKETS</a:t>
            </a:r>
            <a:b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</a:rPr>
              <a:t>SUPERMARKET TYPE1 SHOPS ARE MORE POPULAR AND ACCESIBLE TO THE CUSTOMERS</a:t>
            </a:r>
            <a:br>
              <a:rPr lang="en-US" sz="3000" b="1" i="1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endParaRPr lang="en-US" sz="30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052ACB8D-F9F8-77BE-4173-FB59CE1B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2" r="8749" b="-1"/>
          <a:stretch/>
        </p:blipFill>
        <p:spPr>
          <a:xfrm>
            <a:off x="725707" y="740057"/>
            <a:ext cx="4886429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DE6F-6DE0-322C-089C-0AB5F8F9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>
                <a:cs typeface="Calibri Light" panose="020F0302020204030204"/>
              </a:rPr>
              <a:t> </a:t>
            </a:r>
            <a:br>
              <a:rPr lang="en-US" sz="3600" b="1">
                <a:cs typeface="Calibri Light" panose="020F0302020204030204"/>
              </a:rPr>
            </a:br>
            <a:endParaRPr lang="en-US" sz="3600" b="1">
              <a:cs typeface="Calibri Light" panose="020F0302020204030204"/>
            </a:endParaRP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F3CEE0-5B84-35F7-CE7E-056F542C1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0" r="-3" b="-3"/>
          <a:stretch/>
        </p:blipFill>
        <p:spPr>
          <a:xfrm>
            <a:off x="715738" y="650494"/>
            <a:ext cx="5349031" cy="5324142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179F3FC-FAD7-11E3-69D1-53BFEC89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Shops with small outlet size and medium size outlets have more Sales compared to other 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shops.These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 shops are more popular amongst customer</a:t>
            </a:r>
            <a:endParaRPr lang="en-US" sz="18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F26E-1D58-6173-4ED1-C29A82B5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40" name="Content Placeholder 17">
            <a:extLst>
              <a:ext uri="{FF2B5EF4-FFF2-40B4-BE49-F238E27FC236}">
                <a16:creationId xmlns:a16="http://schemas.microsoft.com/office/drawing/2014/main" id="{29E513C4-1B6F-C6B1-4D13-1C63BA5B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002060"/>
                </a:solidFill>
                <a:cs typeface="Calibri"/>
              </a:rPr>
              <a:t>Shops located in tier 3 and tier 2 have way more sales than shops in tier 1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002060"/>
                </a:solidFill>
                <a:cs typeface="Calibri"/>
              </a:rPr>
              <a:t>Shops located in tier 3 have best sales amongst all the shops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002060"/>
                </a:solidFill>
                <a:cs typeface="Calibri"/>
              </a:rPr>
              <a:t>Shops in tier 1 have low sales as they are not accessible and easily reachable for the customers</a:t>
            </a:r>
          </a:p>
        </p:txBody>
      </p:sp>
      <p:sp>
        <p:nvSpPr>
          <p:cNvPr id="66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599C143-D717-2742-8F9F-51B89206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287865"/>
            <a:ext cx="5290720" cy="4282268"/>
          </a:xfrm>
          <a:prstGeom prst="rect">
            <a:avLst/>
          </a:prstGeom>
        </p:spPr>
      </p:pic>
      <p:grpSp>
        <p:nvGrpSpPr>
          <p:cNvPr id="78" name="Group 50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81" name="Isosceles Triangle 51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85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5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0C0E-5EA6-63DE-E7E4-822477B1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Shops which have highest sales have the following properties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813502A-B6E9-BD54-9AC9-DEDCEB20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006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Located in tier3 and tier2 more preferably in tier3</a:t>
            </a:r>
            <a:endParaRPr lang="en-US" sz="2400">
              <a:solidFill>
                <a:srgbClr val="FF000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Have Low-Fat content items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Have small sized and medium sized outlets more preferably in small sized outlets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Shops having vegetables and snacks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Located in Supermarket type 1 category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rgbClr val="FF0000"/>
                </a:solidFill>
                <a:cs typeface="Calibri"/>
              </a:rPr>
              <a:t>  Hence if anyone wants to open a new shop and they make sure if they have fulfilled the following properties or criteria then they will have high sales and profits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9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>
            <a:extLst>
              <a:ext uri="{FF2B5EF4-FFF2-40B4-BE49-F238E27FC236}">
                <a16:creationId xmlns:a16="http://schemas.microsoft.com/office/drawing/2014/main" id="{B27FCED7-EDE6-327C-0C10-5BFA1CB10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2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C533-A6C0-DB8C-80B8-01EBA18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DATA PREPROCESSING TECHNIQUES USED</a:t>
            </a:r>
            <a:endParaRPr lang="en-US" b="1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8C60CA55-593B-E1D9-51F4-D8760D8077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565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NAME- KOUSTAV BANERJEE TOPIC- MINI PROJECT ON REGRESSION BY                ANALYZING SUPERSTORE SALES DATA</vt:lpstr>
      <vt:lpstr>BUSINESS OBJECTIVE</vt:lpstr>
      <vt:lpstr>PowerPoint Presentation</vt:lpstr>
      <vt:lpstr>PowerPoint Presentation</vt:lpstr>
      <vt:lpstr>SHOPS IN SUPERMARKET TYPE1 HAVE MORE SALES THAN SHOPS LOCATED IN OTHER   SUPERMARKETS SUPERMARKET TYPE1 SHOPS ARE MORE POPULAR AND ACCESIBLE TO THE CUSTOMERS     </vt:lpstr>
      <vt:lpstr>  </vt:lpstr>
      <vt:lpstr>PowerPoint Presentation</vt:lpstr>
      <vt:lpstr>Shops which have highest sales have the following properties</vt:lpstr>
      <vt:lpstr>DATA PREPROCESSING TECHNIQUES USED</vt:lpstr>
      <vt:lpstr>THE FACTORS AFFECTING SALES</vt:lpstr>
      <vt:lpstr>PowerPoint Presentation</vt:lpstr>
      <vt:lpstr>WHAT IS REGRESSION?</vt:lpstr>
      <vt:lpstr>REGRESSION MODELS USED IN THE ANALYSIS</vt:lpstr>
      <vt:lpstr>CROSS VALIDATION TECHNIQUES USED</vt:lpstr>
      <vt:lpstr>EVALUATING REGRESSOR MODELS</vt:lpstr>
      <vt:lpstr>PowerPoint Presentation</vt:lpstr>
      <vt:lpstr>PERFORMANCES OF THE MODELS</vt:lpstr>
      <vt:lpstr>PowerPoint Presentation</vt:lpstr>
      <vt:lpstr>REASONS FOR PREFERING KNN-REGRESSOR</vt:lpstr>
      <vt:lpstr>BUSINESS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525</cp:revision>
  <dcterms:created xsi:type="dcterms:W3CDTF">2022-11-03T04:20:52Z</dcterms:created>
  <dcterms:modified xsi:type="dcterms:W3CDTF">2022-11-11T06:59:31Z</dcterms:modified>
</cp:coreProperties>
</file>