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5"/>
  </p:notesMasterIdLst>
  <p:sldIdLst>
    <p:sldId id="278" r:id="rId2"/>
    <p:sldId id="280" r:id="rId3"/>
    <p:sldId id="28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12" r:id="rId21"/>
    <p:sldId id="310" r:id="rId22"/>
    <p:sldId id="314" r:id="rId23"/>
    <p:sldId id="31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5FEA1-8303-4341-8E80-4D8864AAD54B}" v="320" dt="2022-11-07T17:33:17.202"/>
    <p1510:client id="{0EB7E712-1815-45F2-BB17-D348C3AD49F4}" v="1374" dt="2022-11-07T19:38:51.786"/>
    <p1510:client id="{1E0A0858-9E7F-4AA4-812A-0E26D49A56FC}" v="984" dt="2022-11-07T17:07:47.917"/>
    <p1510:client id="{3420553E-68C5-4073-AD2A-5564E0AA3049}" v="292" dt="2022-11-07T18:04:14.492"/>
    <p1510:client id="{542C6FE6-25E4-45F0-BE06-DEA23F823510}" v="16" dt="2022-11-08T11:09:26.162"/>
    <p1510:client id="{C8D5D09F-0A1D-4213-A20F-94A9D92DF915}" v="41" dt="2022-11-07T17:17:18.892"/>
    <p1510:client id="{E3962453-5FA0-4AAD-A65B-9026E466F3A9}" v="800" dt="2022-11-07T18:44:15.518"/>
    <p1510:client id="{FBA19CAE-1B40-44F2-919B-1C9DE7ABA711}" v="6" dt="2022-11-07T17:13:32.83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7ACEE-127E-441D-B0E5-DC2A454E33AA}" type="doc">
      <dgm:prSet loTypeId="urn:microsoft.com/office/officeart/2005/8/layout/matrix2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3D375E3-6181-4802-B801-42EBCD3DC6EF}">
      <dgm:prSet/>
      <dgm:spPr/>
      <dgm:t>
        <a:bodyPr/>
        <a:lstStyle/>
        <a:p>
          <a:r>
            <a:rPr lang="en-US"/>
            <a:t>FEMALES HAVE MORE SPENDING POWER COMPARED TO MALES</a:t>
          </a:r>
        </a:p>
      </dgm:t>
    </dgm:pt>
    <dgm:pt modelId="{C8BFFCC1-6A98-4444-8BD7-D33D0370D4A5}" type="parTrans" cxnId="{4BBC0A7F-59C8-43A3-B7B3-BA91776CB941}">
      <dgm:prSet/>
      <dgm:spPr/>
      <dgm:t>
        <a:bodyPr/>
        <a:lstStyle/>
        <a:p>
          <a:endParaRPr lang="en-US"/>
        </a:p>
      </dgm:t>
    </dgm:pt>
    <dgm:pt modelId="{6479C691-DA45-47A1-98C6-5FD704BEA3DA}" type="sibTrans" cxnId="{4BBC0A7F-59C8-43A3-B7B3-BA91776CB941}">
      <dgm:prSet/>
      <dgm:spPr/>
      <dgm:t>
        <a:bodyPr/>
        <a:lstStyle/>
        <a:p>
          <a:endParaRPr lang="en-US"/>
        </a:p>
      </dgm:t>
    </dgm:pt>
    <dgm:pt modelId="{4D4AA097-C92E-4132-9C9E-DD5E541C7A32}">
      <dgm:prSet/>
      <dgm:spPr/>
      <dgm:t>
        <a:bodyPr/>
        <a:lstStyle/>
        <a:p>
          <a:r>
            <a:rPr lang="en-US"/>
            <a:t>ANNUAL INCOME OF FEMALES ARE MORE THAN THAT OF MALES</a:t>
          </a:r>
        </a:p>
      </dgm:t>
    </dgm:pt>
    <dgm:pt modelId="{F8014163-A38F-4503-AE4D-528E3D6E4553}" type="parTrans" cxnId="{2A59181E-EA2D-4708-9546-704E9CCC37CA}">
      <dgm:prSet/>
      <dgm:spPr/>
      <dgm:t>
        <a:bodyPr/>
        <a:lstStyle/>
        <a:p>
          <a:endParaRPr lang="en-US"/>
        </a:p>
      </dgm:t>
    </dgm:pt>
    <dgm:pt modelId="{5E4ED829-A41F-495D-BEC9-A60FC18FCAA2}" type="sibTrans" cxnId="{2A59181E-EA2D-4708-9546-704E9CCC37CA}">
      <dgm:prSet/>
      <dgm:spPr/>
      <dgm:t>
        <a:bodyPr/>
        <a:lstStyle/>
        <a:p>
          <a:endParaRPr lang="en-US"/>
        </a:p>
      </dgm:t>
    </dgm:pt>
    <dgm:pt modelId="{98F58983-9619-4E8A-9C4C-8AE90042C8E5}">
      <dgm:prSet/>
      <dgm:spPr/>
      <dgm:t>
        <a:bodyPr/>
        <a:lstStyle/>
        <a:p>
          <a:r>
            <a:rPr lang="en-US"/>
            <a:t>AS AGE INCREASES SPENDING SCORE AND ANNUAL INCOME DECREASES</a:t>
          </a:r>
        </a:p>
      </dgm:t>
    </dgm:pt>
    <dgm:pt modelId="{928088E9-C6C4-46C2-9598-49BAD2D00EA1}" type="parTrans" cxnId="{B8364166-736A-41DB-8567-78C9167E1149}">
      <dgm:prSet/>
      <dgm:spPr/>
      <dgm:t>
        <a:bodyPr/>
        <a:lstStyle/>
        <a:p>
          <a:endParaRPr lang="en-US"/>
        </a:p>
      </dgm:t>
    </dgm:pt>
    <dgm:pt modelId="{EA21A3D7-0130-4F92-AA9D-431A9497B627}" type="sibTrans" cxnId="{B8364166-736A-41DB-8567-78C9167E1149}">
      <dgm:prSet/>
      <dgm:spPr/>
      <dgm:t>
        <a:bodyPr/>
        <a:lstStyle/>
        <a:p>
          <a:endParaRPr lang="en-US"/>
        </a:p>
      </dgm:t>
    </dgm:pt>
    <dgm:pt modelId="{AE86B756-1718-42CA-B7F4-55F4FF5A1B07}">
      <dgm:prSet/>
      <dgm:spPr/>
      <dgm:t>
        <a:bodyPr/>
        <a:lstStyle/>
        <a:p>
          <a:r>
            <a:rPr lang="en-US"/>
            <a:t>SO FEMALES CUSTOMERS AND CUSTOMERS IN LOWER AGE GROUPS (20-40)</a:t>
          </a:r>
        </a:p>
      </dgm:t>
    </dgm:pt>
    <dgm:pt modelId="{10B06189-FC2D-48F8-9513-B4D0A89562D2}" type="parTrans" cxnId="{0A94474E-D9EE-46EF-8DEB-29D33E5D866A}">
      <dgm:prSet/>
      <dgm:spPr/>
      <dgm:t>
        <a:bodyPr/>
        <a:lstStyle/>
        <a:p>
          <a:endParaRPr lang="en-US"/>
        </a:p>
      </dgm:t>
    </dgm:pt>
    <dgm:pt modelId="{32D95319-7AE3-42AE-88EB-04AA0FD2E973}" type="sibTrans" cxnId="{0A94474E-D9EE-46EF-8DEB-29D33E5D866A}">
      <dgm:prSet/>
      <dgm:spPr/>
      <dgm:t>
        <a:bodyPr/>
        <a:lstStyle/>
        <a:p>
          <a:endParaRPr lang="en-US"/>
        </a:p>
      </dgm:t>
    </dgm:pt>
    <dgm:pt modelId="{26462C0B-449B-4DB7-80EE-E7D3BDC4D9EC}" type="pres">
      <dgm:prSet presAssocID="{D777ACEE-127E-441D-B0E5-DC2A454E33AA}" presName="matrix" presStyleCnt="0">
        <dgm:presLayoutVars>
          <dgm:chMax val="1"/>
          <dgm:dir/>
          <dgm:resizeHandles val="exact"/>
        </dgm:presLayoutVars>
      </dgm:prSet>
      <dgm:spPr/>
    </dgm:pt>
    <dgm:pt modelId="{49B89649-594B-472C-AACD-0F3DF107428B}" type="pres">
      <dgm:prSet presAssocID="{D777ACEE-127E-441D-B0E5-DC2A454E33AA}" presName="axisShape" presStyleLbl="bgShp" presStyleIdx="0" presStyleCnt="1"/>
      <dgm:spPr/>
    </dgm:pt>
    <dgm:pt modelId="{754ACDBD-85FC-479C-9FF1-3C290516BDA9}" type="pres">
      <dgm:prSet presAssocID="{D777ACEE-127E-441D-B0E5-DC2A454E33A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B261B9-077F-4BD8-BC53-9DD4DD91111D}" type="pres">
      <dgm:prSet presAssocID="{D777ACEE-127E-441D-B0E5-DC2A454E33A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CFA60F-1EDA-4736-8995-3F895F3742C8}" type="pres">
      <dgm:prSet presAssocID="{D777ACEE-127E-441D-B0E5-DC2A454E33A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8DFB195-4E42-4E75-89AE-F4C2E7A37C7D}" type="pres">
      <dgm:prSet presAssocID="{D777ACEE-127E-441D-B0E5-DC2A454E33A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59181E-EA2D-4708-9546-704E9CCC37CA}" srcId="{D777ACEE-127E-441D-B0E5-DC2A454E33AA}" destId="{4D4AA097-C92E-4132-9C9E-DD5E541C7A32}" srcOrd="1" destOrd="0" parTransId="{F8014163-A38F-4503-AE4D-528E3D6E4553}" sibTransId="{5E4ED829-A41F-495D-BEC9-A60FC18FCAA2}"/>
    <dgm:cxn modelId="{D02E5C28-41E1-4B07-9A8C-B7659ABB9711}" type="presOf" srcId="{AE86B756-1718-42CA-B7F4-55F4FF5A1B07}" destId="{48DFB195-4E42-4E75-89AE-F4C2E7A37C7D}" srcOrd="0" destOrd="0" presId="urn:microsoft.com/office/officeart/2005/8/layout/matrix2"/>
    <dgm:cxn modelId="{F047DB35-C887-44CF-8421-EF3046A1C90B}" type="presOf" srcId="{13D375E3-6181-4802-B801-42EBCD3DC6EF}" destId="{754ACDBD-85FC-479C-9FF1-3C290516BDA9}" srcOrd="0" destOrd="0" presId="urn:microsoft.com/office/officeart/2005/8/layout/matrix2"/>
    <dgm:cxn modelId="{B8364166-736A-41DB-8567-78C9167E1149}" srcId="{D777ACEE-127E-441D-B0E5-DC2A454E33AA}" destId="{98F58983-9619-4E8A-9C4C-8AE90042C8E5}" srcOrd="2" destOrd="0" parTransId="{928088E9-C6C4-46C2-9598-49BAD2D00EA1}" sibTransId="{EA21A3D7-0130-4F92-AA9D-431A9497B627}"/>
    <dgm:cxn modelId="{0A94474E-D9EE-46EF-8DEB-29D33E5D866A}" srcId="{D777ACEE-127E-441D-B0E5-DC2A454E33AA}" destId="{AE86B756-1718-42CA-B7F4-55F4FF5A1B07}" srcOrd="3" destOrd="0" parTransId="{10B06189-FC2D-48F8-9513-B4D0A89562D2}" sibTransId="{32D95319-7AE3-42AE-88EB-04AA0FD2E973}"/>
    <dgm:cxn modelId="{9FC1907C-2367-4631-AF87-651D42628E15}" type="presOf" srcId="{4D4AA097-C92E-4132-9C9E-DD5E541C7A32}" destId="{B0B261B9-077F-4BD8-BC53-9DD4DD91111D}" srcOrd="0" destOrd="0" presId="urn:microsoft.com/office/officeart/2005/8/layout/matrix2"/>
    <dgm:cxn modelId="{4BBC0A7F-59C8-43A3-B7B3-BA91776CB941}" srcId="{D777ACEE-127E-441D-B0E5-DC2A454E33AA}" destId="{13D375E3-6181-4802-B801-42EBCD3DC6EF}" srcOrd="0" destOrd="0" parTransId="{C8BFFCC1-6A98-4444-8BD7-D33D0370D4A5}" sibTransId="{6479C691-DA45-47A1-98C6-5FD704BEA3DA}"/>
    <dgm:cxn modelId="{2DC72182-5A2A-4E80-B670-DB4D36E4CB0A}" type="presOf" srcId="{D777ACEE-127E-441D-B0E5-DC2A454E33AA}" destId="{26462C0B-449B-4DB7-80EE-E7D3BDC4D9EC}" srcOrd="0" destOrd="0" presId="urn:microsoft.com/office/officeart/2005/8/layout/matrix2"/>
    <dgm:cxn modelId="{34DD4BFE-95E9-407D-857F-4CC7AAFE6B22}" type="presOf" srcId="{98F58983-9619-4E8A-9C4C-8AE90042C8E5}" destId="{9BCFA60F-1EDA-4736-8995-3F895F3742C8}" srcOrd="0" destOrd="0" presId="urn:microsoft.com/office/officeart/2005/8/layout/matrix2"/>
    <dgm:cxn modelId="{C987082B-82A6-45BE-87F5-B9F4AA1C7548}" type="presParOf" srcId="{26462C0B-449B-4DB7-80EE-E7D3BDC4D9EC}" destId="{49B89649-594B-472C-AACD-0F3DF107428B}" srcOrd="0" destOrd="0" presId="urn:microsoft.com/office/officeart/2005/8/layout/matrix2"/>
    <dgm:cxn modelId="{4F5046B1-6974-4A07-9EE7-A65C11093EFE}" type="presParOf" srcId="{26462C0B-449B-4DB7-80EE-E7D3BDC4D9EC}" destId="{754ACDBD-85FC-479C-9FF1-3C290516BDA9}" srcOrd="1" destOrd="0" presId="urn:microsoft.com/office/officeart/2005/8/layout/matrix2"/>
    <dgm:cxn modelId="{FF06514D-E62A-4000-9D4A-93A700CCEB08}" type="presParOf" srcId="{26462C0B-449B-4DB7-80EE-E7D3BDC4D9EC}" destId="{B0B261B9-077F-4BD8-BC53-9DD4DD91111D}" srcOrd="2" destOrd="0" presId="urn:microsoft.com/office/officeart/2005/8/layout/matrix2"/>
    <dgm:cxn modelId="{87E23A92-4FE2-4805-8301-61BC16AFA2A5}" type="presParOf" srcId="{26462C0B-449B-4DB7-80EE-E7D3BDC4D9EC}" destId="{9BCFA60F-1EDA-4736-8995-3F895F3742C8}" srcOrd="3" destOrd="0" presId="urn:microsoft.com/office/officeart/2005/8/layout/matrix2"/>
    <dgm:cxn modelId="{8E069BF7-0EC6-45DB-B47D-BFE8F2E1EFE9}" type="presParOf" srcId="{26462C0B-449B-4DB7-80EE-E7D3BDC4D9EC}" destId="{48DFB195-4E42-4E75-89AE-F4C2E7A37C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AE3D9-BA58-470C-9275-E36AA0D296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9D7118-59EE-42E3-98C7-F8C2D172C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CLUSTER IS A SETOF OBJECTS THAT ARE SIMILAR TO EACH OTHER AND DIFFERENT FROM OTHER CLUSTERS</a:t>
          </a:r>
        </a:p>
      </dgm:t>
    </dgm:pt>
    <dgm:pt modelId="{F4279BD0-A42B-4E2B-8224-61C83EDE2613}" type="parTrans" cxnId="{1824F9B1-CAF0-4B2A-A992-798149C61EDE}">
      <dgm:prSet/>
      <dgm:spPr/>
      <dgm:t>
        <a:bodyPr/>
        <a:lstStyle/>
        <a:p>
          <a:endParaRPr lang="en-US"/>
        </a:p>
      </dgm:t>
    </dgm:pt>
    <dgm:pt modelId="{301062A2-ABB4-4D97-83BB-E39173CB4F7E}" type="sibTrans" cxnId="{1824F9B1-CAF0-4B2A-A992-798149C61EDE}">
      <dgm:prSet/>
      <dgm:spPr/>
      <dgm:t>
        <a:bodyPr/>
        <a:lstStyle/>
        <a:p>
          <a:endParaRPr lang="en-US"/>
        </a:p>
      </dgm:t>
    </dgm:pt>
    <dgm:pt modelId="{46A902B0-393B-4BE0-88A8-ADCD42024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CLUSTERING GROUPS DATA INTO CLUSTERS WITH RESPECT TO SIMILARITY IN DATA OBJECTS ANDSHARE SIMILAR CHARACTERISTICS IN THE SAME CLUSTER</a:t>
          </a:r>
        </a:p>
      </dgm:t>
    </dgm:pt>
    <dgm:pt modelId="{EB3F492A-F3AD-4BDD-82C6-54FB8A270F6A}" type="parTrans" cxnId="{235731C4-CD02-44E8-927B-8BD7FE85F6F0}">
      <dgm:prSet/>
      <dgm:spPr/>
      <dgm:t>
        <a:bodyPr/>
        <a:lstStyle/>
        <a:p>
          <a:endParaRPr lang="en-US"/>
        </a:p>
      </dgm:t>
    </dgm:pt>
    <dgm:pt modelId="{FC956F64-9A96-4905-9A22-2C57B0E47A0D}" type="sibTrans" cxnId="{235731C4-CD02-44E8-927B-8BD7FE85F6F0}">
      <dgm:prSet/>
      <dgm:spPr/>
      <dgm:t>
        <a:bodyPr/>
        <a:lstStyle/>
        <a:p>
          <a:endParaRPr lang="en-US"/>
        </a:p>
      </dgm:t>
    </dgm:pt>
    <dgm:pt modelId="{77D38909-723F-47A9-A96E-720AC6093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GOAL OF CLUSTERING IS SIMILAR OBSERVATIONS ARE CLUBBED TOGETHER AND DISSIMILAR OBSERVATIONS ARE KEPT FAR AWAY</a:t>
          </a:r>
        </a:p>
      </dgm:t>
    </dgm:pt>
    <dgm:pt modelId="{DD2C371D-D7CA-47AF-8AF1-0BE35063DC28}" type="parTrans" cxnId="{11F9E471-B6AC-45B1-94AE-1C45920C5999}">
      <dgm:prSet/>
      <dgm:spPr/>
      <dgm:t>
        <a:bodyPr/>
        <a:lstStyle/>
        <a:p>
          <a:endParaRPr lang="en-US"/>
        </a:p>
      </dgm:t>
    </dgm:pt>
    <dgm:pt modelId="{873D6B4F-1E04-4A73-9238-EAFE6A97AFCB}" type="sibTrans" cxnId="{11F9E471-B6AC-45B1-94AE-1C45920C5999}">
      <dgm:prSet/>
      <dgm:spPr/>
      <dgm:t>
        <a:bodyPr/>
        <a:lstStyle/>
        <a:p>
          <a:endParaRPr lang="en-US"/>
        </a:p>
      </dgm:t>
    </dgm:pt>
    <dgm:pt modelId="{79D82EDF-DD02-4065-BD9C-569608C25CE2}" type="pres">
      <dgm:prSet presAssocID="{DEFAE3D9-BA58-470C-9275-E36AA0D29632}" presName="root" presStyleCnt="0">
        <dgm:presLayoutVars>
          <dgm:dir/>
          <dgm:resizeHandles val="exact"/>
        </dgm:presLayoutVars>
      </dgm:prSet>
      <dgm:spPr/>
    </dgm:pt>
    <dgm:pt modelId="{FB43E4DB-6A81-461E-9E5E-3DD18FDE8E58}" type="pres">
      <dgm:prSet presAssocID="{259D7118-59EE-42E3-98C7-F8C2D172C12E}" presName="compNode" presStyleCnt="0"/>
      <dgm:spPr/>
    </dgm:pt>
    <dgm:pt modelId="{86889D12-BE17-4C7B-9B77-2369980D6D0D}" type="pres">
      <dgm:prSet presAssocID="{259D7118-59EE-42E3-98C7-F8C2D172C12E}" presName="bgRect" presStyleLbl="bgShp" presStyleIdx="0" presStyleCnt="3"/>
      <dgm:spPr/>
    </dgm:pt>
    <dgm:pt modelId="{0730454F-7A1F-4D24-9098-A125D7C01210}" type="pres">
      <dgm:prSet presAssocID="{259D7118-59EE-42E3-98C7-F8C2D172C1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061F3F8-BBC8-4F85-89DB-DCB7848E7016}" type="pres">
      <dgm:prSet presAssocID="{259D7118-59EE-42E3-98C7-F8C2D172C12E}" presName="spaceRect" presStyleCnt="0"/>
      <dgm:spPr/>
    </dgm:pt>
    <dgm:pt modelId="{1397BD99-8A33-46BB-B0A3-3797DAE6134B}" type="pres">
      <dgm:prSet presAssocID="{259D7118-59EE-42E3-98C7-F8C2D172C12E}" presName="parTx" presStyleLbl="revTx" presStyleIdx="0" presStyleCnt="3">
        <dgm:presLayoutVars>
          <dgm:chMax val="0"/>
          <dgm:chPref val="0"/>
        </dgm:presLayoutVars>
      </dgm:prSet>
      <dgm:spPr/>
    </dgm:pt>
    <dgm:pt modelId="{DEA2AE37-610D-4663-A887-E005762CFE76}" type="pres">
      <dgm:prSet presAssocID="{301062A2-ABB4-4D97-83BB-E39173CB4F7E}" presName="sibTrans" presStyleCnt="0"/>
      <dgm:spPr/>
    </dgm:pt>
    <dgm:pt modelId="{AA79E0E6-0F64-457F-8B95-DEC653ED3699}" type="pres">
      <dgm:prSet presAssocID="{46A902B0-393B-4BE0-88A8-ADCD420240C7}" presName="compNode" presStyleCnt="0"/>
      <dgm:spPr/>
    </dgm:pt>
    <dgm:pt modelId="{376EDCFD-57A8-44C8-8F94-0F358EDE1247}" type="pres">
      <dgm:prSet presAssocID="{46A902B0-393B-4BE0-88A8-ADCD420240C7}" presName="bgRect" presStyleLbl="bgShp" presStyleIdx="1" presStyleCnt="3"/>
      <dgm:spPr/>
    </dgm:pt>
    <dgm:pt modelId="{D56046D2-8E09-4AFC-AF12-0D4E451AABEA}" type="pres">
      <dgm:prSet presAssocID="{46A902B0-393B-4BE0-88A8-ADCD420240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8B351A-A860-4073-82F7-7CD75C4159E9}" type="pres">
      <dgm:prSet presAssocID="{46A902B0-393B-4BE0-88A8-ADCD420240C7}" presName="spaceRect" presStyleCnt="0"/>
      <dgm:spPr/>
    </dgm:pt>
    <dgm:pt modelId="{24EBB113-1F5E-41F2-A5BD-5723C831FFA6}" type="pres">
      <dgm:prSet presAssocID="{46A902B0-393B-4BE0-88A8-ADCD420240C7}" presName="parTx" presStyleLbl="revTx" presStyleIdx="1" presStyleCnt="3">
        <dgm:presLayoutVars>
          <dgm:chMax val="0"/>
          <dgm:chPref val="0"/>
        </dgm:presLayoutVars>
      </dgm:prSet>
      <dgm:spPr/>
    </dgm:pt>
    <dgm:pt modelId="{3F5B8AC6-5FD9-4893-9F46-176F50A87AB3}" type="pres">
      <dgm:prSet presAssocID="{FC956F64-9A96-4905-9A22-2C57B0E47A0D}" presName="sibTrans" presStyleCnt="0"/>
      <dgm:spPr/>
    </dgm:pt>
    <dgm:pt modelId="{C1267A68-C3E6-49EA-ADBA-D13821C81536}" type="pres">
      <dgm:prSet presAssocID="{77D38909-723F-47A9-A96E-720AC6093CEB}" presName="compNode" presStyleCnt="0"/>
      <dgm:spPr/>
    </dgm:pt>
    <dgm:pt modelId="{B13E3EDC-5AD7-4311-B58D-0CF4ADDEAFE1}" type="pres">
      <dgm:prSet presAssocID="{77D38909-723F-47A9-A96E-720AC6093CEB}" presName="bgRect" presStyleLbl="bgShp" presStyleIdx="2" presStyleCnt="3"/>
      <dgm:spPr/>
    </dgm:pt>
    <dgm:pt modelId="{6A4DE2D2-2A4E-4FA1-8CAF-38CC1E7C7191}" type="pres">
      <dgm:prSet presAssocID="{77D38909-723F-47A9-A96E-720AC6093C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E17422-9BBB-4733-9BF0-27D80FF306CD}" type="pres">
      <dgm:prSet presAssocID="{77D38909-723F-47A9-A96E-720AC6093CEB}" presName="spaceRect" presStyleCnt="0"/>
      <dgm:spPr/>
    </dgm:pt>
    <dgm:pt modelId="{C89A1BF8-29BE-4D2F-86F9-8F0ACCA745CD}" type="pres">
      <dgm:prSet presAssocID="{77D38909-723F-47A9-A96E-720AC6093C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445634-D6E0-47B6-9714-5DB7D8380C9F}" type="presOf" srcId="{46A902B0-393B-4BE0-88A8-ADCD420240C7}" destId="{24EBB113-1F5E-41F2-A5BD-5723C831FFA6}" srcOrd="0" destOrd="0" presId="urn:microsoft.com/office/officeart/2018/2/layout/IconVerticalSolidList"/>
    <dgm:cxn modelId="{DF53EA39-D689-49A6-8602-2F7911437972}" type="presOf" srcId="{DEFAE3D9-BA58-470C-9275-E36AA0D29632}" destId="{79D82EDF-DD02-4065-BD9C-569608C25CE2}" srcOrd="0" destOrd="0" presId="urn:microsoft.com/office/officeart/2018/2/layout/IconVerticalSolidList"/>
    <dgm:cxn modelId="{11F9E471-B6AC-45B1-94AE-1C45920C5999}" srcId="{DEFAE3D9-BA58-470C-9275-E36AA0D29632}" destId="{77D38909-723F-47A9-A96E-720AC6093CEB}" srcOrd="2" destOrd="0" parTransId="{DD2C371D-D7CA-47AF-8AF1-0BE35063DC28}" sibTransId="{873D6B4F-1E04-4A73-9238-EAFE6A97AFCB}"/>
    <dgm:cxn modelId="{E19DD282-437D-4628-8DCD-B627B0162A93}" type="presOf" srcId="{77D38909-723F-47A9-A96E-720AC6093CEB}" destId="{C89A1BF8-29BE-4D2F-86F9-8F0ACCA745CD}" srcOrd="0" destOrd="0" presId="urn:microsoft.com/office/officeart/2018/2/layout/IconVerticalSolidList"/>
    <dgm:cxn modelId="{5B6A30AB-EF52-4607-82D3-D69DC8EC87FF}" type="presOf" srcId="{259D7118-59EE-42E3-98C7-F8C2D172C12E}" destId="{1397BD99-8A33-46BB-B0A3-3797DAE6134B}" srcOrd="0" destOrd="0" presId="urn:microsoft.com/office/officeart/2018/2/layout/IconVerticalSolidList"/>
    <dgm:cxn modelId="{1824F9B1-CAF0-4B2A-A992-798149C61EDE}" srcId="{DEFAE3D9-BA58-470C-9275-E36AA0D29632}" destId="{259D7118-59EE-42E3-98C7-F8C2D172C12E}" srcOrd="0" destOrd="0" parTransId="{F4279BD0-A42B-4E2B-8224-61C83EDE2613}" sibTransId="{301062A2-ABB4-4D97-83BB-E39173CB4F7E}"/>
    <dgm:cxn modelId="{235731C4-CD02-44E8-927B-8BD7FE85F6F0}" srcId="{DEFAE3D9-BA58-470C-9275-E36AA0D29632}" destId="{46A902B0-393B-4BE0-88A8-ADCD420240C7}" srcOrd="1" destOrd="0" parTransId="{EB3F492A-F3AD-4BDD-82C6-54FB8A270F6A}" sibTransId="{FC956F64-9A96-4905-9A22-2C57B0E47A0D}"/>
    <dgm:cxn modelId="{D41E1DBD-93DC-47BE-BB9B-2B97D0A86817}" type="presParOf" srcId="{79D82EDF-DD02-4065-BD9C-569608C25CE2}" destId="{FB43E4DB-6A81-461E-9E5E-3DD18FDE8E58}" srcOrd="0" destOrd="0" presId="urn:microsoft.com/office/officeart/2018/2/layout/IconVerticalSolidList"/>
    <dgm:cxn modelId="{CDB86852-ACFC-49C0-993F-1C2C8692FCA4}" type="presParOf" srcId="{FB43E4DB-6A81-461E-9E5E-3DD18FDE8E58}" destId="{86889D12-BE17-4C7B-9B77-2369980D6D0D}" srcOrd="0" destOrd="0" presId="urn:microsoft.com/office/officeart/2018/2/layout/IconVerticalSolidList"/>
    <dgm:cxn modelId="{6F9A828F-C573-4FA8-8510-3A849611DD58}" type="presParOf" srcId="{FB43E4DB-6A81-461E-9E5E-3DD18FDE8E58}" destId="{0730454F-7A1F-4D24-9098-A125D7C01210}" srcOrd="1" destOrd="0" presId="urn:microsoft.com/office/officeart/2018/2/layout/IconVerticalSolidList"/>
    <dgm:cxn modelId="{5111CA13-3A88-4710-8BA6-A07BE38AD005}" type="presParOf" srcId="{FB43E4DB-6A81-461E-9E5E-3DD18FDE8E58}" destId="{9061F3F8-BBC8-4F85-89DB-DCB7848E7016}" srcOrd="2" destOrd="0" presId="urn:microsoft.com/office/officeart/2018/2/layout/IconVerticalSolidList"/>
    <dgm:cxn modelId="{92132F11-6B44-4CE4-986E-890B610DC6DD}" type="presParOf" srcId="{FB43E4DB-6A81-461E-9E5E-3DD18FDE8E58}" destId="{1397BD99-8A33-46BB-B0A3-3797DAE6134B}" srcOrd="3" destOrd="0" presId="urn:microsoft.com/office/officeart/2018/2/layout/IconVerticalSolidList"/>
    <dgm:cxn modelId="{9AB9CC56-DD29-4B24-9A44-57B31BFF24EA}" type="presParOf" srcId="{79D82EDF-DD02-4065-BD9C-569608C25CE2}" destId="{DEA2AE37-610D-4663-A887-E005762CFE76}" srcOrd="1" destOrd="0" presId="urn:microsoft.com/office/officeart/2018/2/layout/IconVerticalSolidList"/>
    <dgm:cxn modelId="{D56B095E-1E8F-43E2-98A0-F6FD26877E41}" type="presParOf" srcId="{79D82EDF-DD02-4065-BD9C-569608C25CE2}" destId="{AA79E0E6-0F64-457F-8B95-DEC653ED3699}" srcOrd="2" destOrd="0" presId="urn:microsoft.com/office/officeart/2018/2/layout/IconVerticalSolidList"/>
    <dgm:cxn modelId="{D9AF8927-40AB-4B77-B420-5C0C832C0ECF}" type="presParOf" srcId="{AA79E0E6-0F64-457F-8B95-DEC653ED3699}" destId="{376EDCFD-57A8-44C8-8F94-0F358EDE1247}" srcOrd="0" destOrd="0" presId="urn:microsoft.com/office/officeart/2018/2/layout/IconVerticalSolidList"/>
    <dgm:cxn modelId="{783027F6-923A-4D35-8DE1-E005FB8B1840}" type="presParOf" srcId="{AA79E0E6-0F64-457F-8B95-DEC653ED3699}" destId="{D56046D2-8E09-4AFC-AF12-0D4E451AABEA}" srcOrd="1" destOrd="0" presId="urn:microsoft.com/office/officeart/2018/2/layout/IconVerticalSolidList"/>
    <dgm:cxn modelId="{BE74F7AF-CE5D-4348-AC56-E15DCB8411F7}" type="presParOf" srcId="{AA79E0E6-0F64-457F-8B95-DEC653ED3699}" destId="{8B8B351A-A860-4073-82F7-7CD75C4159E9}" srcOrd="2" destOrd="0" presId="urn:microsoft.com/office/officeart/2018/2/layout/IconVerticalSolidList"/>
    <dgm:cxn modelId="{ECBC43A0-6E0B-4E5B-AFA2-3A8D3693BE37}" type="presParOf" srcId="{AA79E0E6-0F64-457F-8B95-DEC653ED3699}" destId="{24EBB113-1F5E-41F2-A5BD-5723C831FFA6}" srcOrd="3" destOrd="0" presId="urn:microsoft.com/office/officeart/2018/2/layout/IconVerticalSolidList"/>
    <dgm:cxn modelId="{59092ED5-EA39-4DC6-A254-20CEA8D795D3}" type="presParOf" srcId="{79D82EDF-DD02-4065-BD9C-569608C25CE2}" destId="{3F5B8AC6-5FD9-4893-9F46-176F50A87AB3}" srcOrd="3" destOrd="0" presId="urn:microsoft.com/office/officeart/2018/2/layout/IconVerticalSolidList"/>
    <dgm:cxn modelId="{01E38002-31D2-488E-A325-CB0C05EA7A09}" type="presParOf" srcId="{79D82EDF-DD02-4065-BD9C-569608C25CE2}" destId="{C1267A68-C3E6-49EA-ADBA-D13821C81536}" srcOrd="4" destOrd="0" presId="urn:microsoft.com/office/officeart/2018/2/layout/IconVerticalSolidList"/>
    <dgm:cxn modelId="{6120B9DC-74F3-463C-A1C1-72D714610E8D}" type="presParOf" srcId="{C1267A68-C3E6-49EA-ADBA-D13821C81536}" destId="{B13E3EDC-5AD7-4311-B58D-0CF4ADDEAFE1}" srcOrd="0" destOrd="0" presId="urn:microsoft.com/office/officeart/2018/2/layout/IconVerticalSolidList"/>
    <dgm:cxn modelId="{CD12FD28-BEE8-4912-9C54-C2AF31CB4980}" type="presParOf" srcId="{C1267A68-C3E6-49EA-ADBA-D13821C81536}" destId="{6A4DE2D2-2A4E-4FA1-8CAF-38CC1E7C7191}" srcOrd="1" destOrd="0" presId="urn:microsoft.com/office/officeart/2018/2/layout/IconVerticalSolidList"/>
    <dgm:cxn modelId="{51A822D1-E81C-4170-A797-1DDE6DDC6BF5}" type="presParOf" srcId="{C1267A68-C3E6-49EA-ADBA-D13821C81536}" destId="{D9E17422-9BBB-4733-9BF0-27D80FF306CD}" srcOrd="2" destOrd="0" presId="urn:microsoft.com/office/officeart/2018/2/layout/IconVerticalSolidList"/>
    <dgm:cxn modelId="{97FFA5CC-A489-49F2-B848-AB4F3A0268A3}" type="presParOf" srcId="{C1267A68-C3E6-49EA-ADBA-D13821C81536}" destId="{C89A1BF8-29BE-4D2F-86F9-8F0ACCA745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18E91-0766-4FAD-BB21-BE73157792A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F5C2F4-ADD9-454E-86D8-1BBDB7ED8FC6}">
      <dgm:prSet/>
      <dgm:spPr/>
      <dgm:t>
        <a:bodyPr/>
        <a:lstStyle/>
        <a:p>
          <a:r>
            <a:rPr lang="en-US"/>
            <a:t>PARTIONING-Divides data into non-hierarchial groups.Centroid based method, Algorithm-K Means</a:t>
          </a:r>
        </a:p>
      </dgm:t>
    </dgm:pt>
    <dgm:pt modelId="{5F10B082-D160-48CD-B830-73A0A6D6457C}" type="parTrans" cxnId="{9E851AAC-D91B-484F-8FFC-94FE2AD4B7B9}">
      <dgm:prSet/>
      <dgm:spPr/>
      <dgm:t>
        <a:bodyPr/>
        <a:lstStyle/>
        <a:p>
          <a:endParaRPr lang="en-US"/>
        </a:p>
      </dgm:t>
    </dgm:pt>
    <dgm:pt modelId="{67DEAE0F-A7B3-46A9-BFDB-1E6BBE800A6A}" type="sibTrans" cxnId="{9E851AAC-D91B-484F-8FFC-94FE2AD4B7B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EFDFE0F-DDC9-4618-8A0A-3A23C8281F36}">
      <dgm:prSet/>
      <dgm:spPr/>
      <dgm:t>
        <a:bodyPr/>
        <a:lstStyle/>
        <a:p>
          <a:r>
            <a:rPr lang="en-US"/>
            <a:t>DENSITY BASED-Connects hghly densed areas into clusters,Algorithm-DBSCAN</a:t>
          </a:r>
        </a:p>
      </dgm:t>
    </dgm:pt>
    <dgm:pt modelId="{B7329969-575C-47F5-8CB4-7331A5AF0638}" type="parTrans" cxnId="{2056E08C-7FF6-4D55-AA89-45E99141659C}">
      <dgm:prSet/>
      <dgm:spPr/>
      <dgm:t>
        <a:bodyPr/>
        <a:lstStyle/>
        <a:p>
          <a:endParaRPr lang="en-US"/>
        </a:p>
      </dgm:t>
    </dgm:pt>
    <dgm:pt modelId="{4C148AA1-3A4C-44A5-BFA3-A32F8519D5E0}" type="sibTrans" cxnId="{2056E08C-7FF6-4D55-AA89-45E99141659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F054511-0E8D-4E47-A800-5BFE4104E0B5}">
      <dgm:prSet/>
      <dgm:spPr/>
      <dgm:t>
        <a:bodyPr/>
        <a:lstStyle/>
        <a:p>
          <a:r>
            <a:rPr lang="en-US"/>
            <a:t>Hierarchia-Divides data into clusters on basis of hierarchy,creates Dendograms,Algorithm-Agglomerative Hierarchial Clustering</a:t>
          </a:r>
        </a:p>
      </dgm:t>
    </dgm:pt>
    <dgm:pt modelId="{9A6C475D-03A4-4812-8559-3DAF6EB95AB1}" type="parTrans" cxnId="{CAEC1A38-2DE1-4B80-9BCE-1572746312B2}">
      <dgm:prSet/>
      <dgm:spPr/>
      <dgm:t>
        <a:bodyPr/>
        <a:lstStyle/>
        <a:p>
          <a:endParaRPr lang="en-US"/>
        </a:p>
      </dgm:t>
    </dgm:pt>
    <dgm:pt modelId="{A38F32E7-5AC8-43C6-A3F0-FAEB32C08A17}" type="sibTrans" cxnId="{CAEC1A38-2DE1-4B80-9BCE-1572746312B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37F17F8-C0E2-4AC5-87B8-F9C26A936D55}" type="pres">
      <dgm:prSet presAssocID="{BFE18E91-0766-4FAD-BB21-BE73157792AF}" presName="Name0" presStyleCnt="0">
        <dgm:presLayoutVars>
          <dgm:animLvl val="lvl"/>
          <dgm:resizeHandles val="exact"/>
        </dgm:presLayoutVars>
      </dgm:prSet>
      <dgm:spPr/>
    </dgm:pt>
    <dgm:pt modelId="{F229D183-D74C-4D40-9CBE-6F40E973D2B7}" type="pres">
      <dgm:prSet presAssocID="{2EF5C2F4-ADD9-454E-86D8-1BBDB7ED8FC6}" presName="compositeNode" presStyleCnt="0">
        <dgm:presLayoutVars>
          <dgm:bulletEnabled val="1"/>
        </dgm:presLayoutVars>
      </dgm:prSet>
      <dgm:spPr/>
    </dgm:pt>
    <dgm:pt modelId="{FEF6175A-56B5-4AA0-8F93-51BF3C70F640}" type="pres">
      <dgm:prSet presAssocID="{2EF5C2F4-ADD9-454E-86D8-1BBDB7ED8FC6}" presName="bgRect" presStyleLbl="alignNode1" presStyleIdx="0" presStyleCnt="3"/>
      <dgm:spPr/>
    </dgm:pt>
    <dgm:pt modelId="{974BE9DA-E8D0-4A93-B468-858F58496FD5}" type="pres">
      <dgm:prSet presAssocID="{67DEAE0F-A7B3-46A9-BFDB-1E6BBE800A6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8E1348B-312A-4CD3-AF30-AE56FE3D4A10}" type="pres">
      <dgm:prSet presAssocID="{2EF5C2F4-ADD9-454E-86D8-1BBDB7ED8FC6}" presName="nodeRect" presStyleLbl="alignNode1" presStyleIdx="0" presStyleCnt="3">
        <dgm:presLayoutVars>
          <dgm:bulletEnabled val="1"/>
        </dgm:presLayoutVars>
      </dgm:prSet>
      <dgm:spPr/>
    </dgm:pt>
    <dgm:pt modelId="{47C5D171-8E3F-4865-9BB6-4F1F39E95CA1}" type="pres">
      <dgm:prSet presAssocID="{67DEAE0F-A7B3-46A9-BFDB-1E6BBE800A6A}" presName="sibTrans" presStyleCnt="0"/>
      <dgm:spPr/>
    </dgm:pt>
    <dgm:pt modelId="{DCD7383E-65D7-42E1-B9B6-E4DE293C6009}" type="pres">
      <dgm:prSet presAssocID="{AEFDFE0F-DDC9-4618-8A0A-3A23C8281F36}" presName="compositeNode" presStyleCnt="0">
        <dgm:presLayoutVars>
          <dgm:bulletEnabled val="1"/>
        </dgm:presLayoutVars>
      </dgm:prSet>
      <dgm:spPr/>
    </dgm:pt>
    <dgm:pt modelId="{98165FEE-4F31-4A11-AADB-5B8BA96D0FD3}" type="pres">
      <dgm:prSet presAssocID="{AEFDFE0F-DDC9-4618-8A0A-3A23C8281F36}" presName="bgRect" presStyleLbl="alignNode1" presStyleIdx="1" presStyleCnt="3"/>
      <dgm:spPr/>
    </dgm:pt>
    <dgm:pt modelId="{165C8DE7-3B11-4C41-B153-9D35841CA8A9}" type="pres">
      <dgm:prSet presAssocID="{4C148AA1-3A4C-44A5-BFA3-A32F8519D5E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4B7989F-3FCB-482C-8740-6F8DE3696A2F}" type="pres">
      <dgm:prSet presAssocID="{AEFDFE0F-DDC9-4618-8A0A-3A23C8281F36}" presName="nodeRect" presStyleLbl="alignNode1" presStyleIdx="1" presStyleCnt="3">
        <dgm:presLayoutVars>
          <dgm:bulletEnabled val="1"/>
        </dgm:presLayoutVars>
      </dgm:prSet>
      <dgm:spPr/>
    </dgm:pt>
    <dgm:pt modelId="{5BE25807-78DA-4B90-A3D4-D8AC962D0136}" type="pres">
      <dgm:prSet presAssocID="{4C148AA1-3A4C-44A5-BFA3-A32F8519D5E0}" presName="sibTrans" presStyleCnt="0"/>
      <dgm:spPr/>
    </dgm:pt>
    <dgm:pt modelId="{A9F76E60-D483-4016-9D3A-3C7FC73CD0C1}" type="pres">
      <dgm:prSet presAssocID="{8F054511-0E8D-4E47-A800-5BFE4104E0B5}" presName="compositeNode" presStyleCnt="0">
        <dgm:presLayoutVars>
          <dgm:bulletEnabled val="1"/>
        </dgm:presLayoutVars>
      </dgm:prSet>
      <dgm:spPr/>
    </dgm:pt>
    <dgm:pt modelId="{E226E88A-B35D-4A34-A7EF-0E5E29BE1DA2}" type="pres">
      <dgm:prSet presAssocID="{8F054511-0E8D-4E47-A800-5BFE4104E0B5}" presName="bgRect" presStyleLbl="alignNode1" presStyleIdx="2" presStyleCnt="3"/>
      <dgm:spPr/>
    </dgm:pt>
    <dgm:pt modelId="{60D639B1-8BEB-43D9-A259-0532364EDF06}" type="pres">
      <dgm:prSet presAssocID="{A38F32E7-5AC8-43C6-A3F0-FAEB32C08A1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B5C8CCD-5447-487B-819F-4359282FAC61}" type="pres">
      <dgm:prSet presAssocID="{8F054511-0E8D-4E47-A800-5BFE4104E0B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8BD4811-8BA2-4767-B958-337EA96B8627}" type="presOf" srcId="{8F054511-0E8D-4E47-A800-5BFE4104E0B5}" destId="{AB5C8CCD-5447-487B-819F-4359282FAC61}" srcOrd="1" destOrd="0" presId="urn:microsoft.com/office/officeart/2016/7/layout/LinearBlockProcessNumbered"/>
    <dgm:cxn modelId="{4A22AA17-D8CA-444A-9AD5-DA78CE22F1C0}" type="presOf" srcId="{67DEAE0F-A7B3-46A9-BFDB-1E6BBE800A6A}" destId="{974BE9DA-E8D0-4A93-B468-858F58496FD5}" srcOrd="0" destOrd="0" presId="urn:microsoft.com/office/officeart/2016/7/layout/LinearBlockProcessNumbered"/>
    <dgm:cxn modelId="{D5887119-333A-4636-B1F1-97F43272B9A1}" type="presOf" srcId="{4C148AA1-3A4C-44A5-BFA3-A32F8519D5E0}" destId="{165C8DE7-3B11-4C41-B153-9D35841CA8A9}" srcOrd="0" destOrd="0" presId="urn:microsoft.com/office/officeart/2016/7/layout/LinearBlockProcessNumbered"/>
    <dgm:cxn modelId="{4C14192E-9C09-4B0C-B801-36B26B1A785D}" type="presOf" srcId="{2EF5C2F4-ADD9-454E-86D8-1BBDB7ED8FC6}" destId="{FEF6175A-56B5-4AA0-8F93-51BF3C70F640}" srcOrd="0" destOrd="0" presId="urn:microsoft.com/office/officeart/2016/7/layout/LinearBlockProcessNumbered"/>
    <dgm:cxn modelId="{CAEC1A38-2DE1-4B80-9BCE-1572746312B2}" srcId="{BFE18E91-0766-4FAD-BB21-BE73157792AF}" destId="{8F054511-0E8D-4E47-A800-5BFE4104E0B5}" srcOrd="2" destOrd="0" parTransId="{9A6C475D-03A4-4812-8559-3DAF6EB95AB1}" sibTransId="{A38F32E7-5AC8-43C6-A3F0-FAEB32C08A17}"/>
    <dgm:cxn modelId="{ADBF595F-B02D-41DA-BD2A-03D522DE63A1}" type="presOf" srcId="{2EF5C2F4-ADD9-454E-86D8-1BBDB7ED8FC6}" destId="{B8E1348B-312A-4CD3-AF30-AE56FE3D4A10}" srcOrd="1" destOrd="0" presId="urn:microsoft.com/office/officeart/2016/7/layout/LinearBlockProcessNumbered"/>
    <dgm:cxn modelId="{73D0E34C-428B-4528-BBA8-5D5ED03F52EE}" type="presOf" srcId="{A38F32E7-5AC8-43C6-A3F0-FAEB32C08A17}" destId="{60D639B1-8BEB-43D9-A259-0532364EDF06}" srcOrd="0" destOrd="0" presId="urn:microsoft.com/office/officeart/2016/7/layout/LinearBlockProcessNumbered"/>
    <dgm:cxn modelId="{0BA73087-630D-46B6-BB46-1E1AE001E8C1}" type="presOf" srcId="{AEFDFE0F-DDC9-4618-8A0A-3A23C8281F36}" destId="{A4B7989F-3FCB-482C-8740-6F8DE3696A2F}" srcOrd="1" destOrd="0" presId="urn:microsoft.com/office/officeart/2016/7/layout/LinearBlockProcessNumbered"/>
    <dgm:cxn modelId="{2056E08C-7FF6-4D55-AA89-45E99141659C}" srcId="{BFE18E91-0766-4FAD-BB21-BE73157792AF}" destId="{AEFDFE0F-DDC9-4618-8A0A-3A23C8281F36}" srcOrd="1" destOrd="0" parTransId="{B7329969-575C-47F5-8CB4-7331A5AF0638}" sibTransId="{4C148AA1-3A4C-44A5-BFA3-A32F8519D5E0}"/>
    <dgm:cxn modelId="{A44EDF8D-D4C3-4105-8BA6-FD5BBD27FBF5}" type="presOf" srcId="{8F054511-0E8D-4E47-A800-5BFE4104E0B5}" destId="{E226E88A-B35D-4A34-A7EF-0E5E29BE1DA2}" srcOrd="0" destOrd="0" presId="urn:microsoft.com/office/officeart/2016/7/layout/LinearBlockProcessNumbered"/>
    <dgm:cxn modelId="{09EE1E96-6D6E-4D26-BEC3-DEB6CD85E42A}" type="presOf" srcId="{BFE18E91-0766-4FAD-BB21-BE73157792AF}" destId="{737F17F8-C0E2-4AC5-87B8-F9C26A936D55}" srcOrd="0" destOrd="0" presId="urn:microsoft.com/office/officeart/2016/7/layout/LinearBlockProcessNumbered"/>
    <dgm:cxn modelId="{9E851AAC-D91B-484F-8FFC-94FE2AD4B7B9}" srcId="{BFE18E91-0766-4FAD-BB21-BE73157792AF}" destId="{2EF5C2F4-ADD9-454E-86D8-1BBDB7ED8FC6}" srcOrd="0" destOrd="0" parTransId="{5F10B082-D160-48CD-B830-73A0A6D6457C}" sibTransId="{67DEAE0F-A7B3-46A9-BFDB-1E6BBE800A6A}"/>
    <dgm:cxn modelId="{BDFDB3D3-905A-495A-8965-2CA85FDE48A1}" type="presOf" srcId="{AEFDFE0F-DDC9-4618-8A0A-3A23C8281F36}" destId="{98165FEE-4F31-4A11-AADB-5B8BA96D0FD3}" srcOrd="0" destOrd="0" presId="urn:microsoft.com/office/officeart/2016/7/layout/LinearBlockProcessNumbered"/>
    <dgm:cxn modelId="{9D49D438-62A7-4F9F-8D98-5809FEB6AECB}" type="presParOf" srcId="{737F17F8-C0E2-4AC5-87B8-F9C26A936D55}" destId="{F229D183-D74C-4D40-9CBE-6F40E973D2B7}" srcOrd="0" destOrd="0" presId="urn:microsoft.com/office/officeart/2016/7/layout/LinearBlockProcessNumbered"/>
    <dgm:cxn modelId="{9BA729D0-694E-4603-8849-4CC3D0B0CED1}" type="presParOf" srcId="{F229D183-D74C-4D40-9CBE-6F40E973D2B7}" destId="{FEF6175A-56B5-4AA0-8F93-51BF3C70F640}" srcOrd="0" destOrd="0" presId="urn:microsoft.com/office/officeart/2016/7/layout/LinearBlockProcessNumbered"/>
    <dgm:cxn modelId="{8A4BAF63-7D2C-4030-8137-9BCA15EBE307}" type="presParOf" srcId="{F229D183-D74C-4D40-9CBE-6F40E973D2B7}" destId="{974BE9DA-E8D0-4A93-B468-858F58496FD5}" srcOrd="1" destOrd="0" presId="urn:microsoft.com/office/officeart/2016/7/layout/LinearBlockProcessNumbered"/>
    <dgm:cxn modelId="{9B727A4E-8CD3-41F8-8FAC-BE5954BD6E48}" type="presParOf" srcId="{F229D183-D74C-4D40-9CBE-6F40E973D2B7}" destId="{B8E1348B-312A-4CD3-AF30-AE56FE3D4A10}" srcOrd="2" destOrd="0" presId="urn:microsoft.com/office/officeart/2016/7/layout/LinearBlockProcessNumbered"/>
    <dgm:cxn modelId="{BEBA252D-0213-4BE5-AEE6-259DFD7D411D}" type="presParOf" srcId="{737F17F8-C0E2-4AC5-87B8-F9C26A936D55}" destId="{47C5D171-8E3F-4865-9BB6-4F1F39E95CA1}" srcOrd="1" destOrd="0" presId="urn:microsoft.com/office/officeart/2016/7/layout/LinearBlockProcessNumbered"/>
    <dgm:cxn modelId="{5AC6B38F-DEDF-4175-9F3E-F07B20BCF27D}" type="presParOf" srcId="{737F17F8-C0E2-4AC5-87B8-F9C26A936D55}" destId="{DCD7383E-65D7-42E1-B9B6-E4DE293C6009}" srcOrd="2" destOrd="0" presId="urn:microsoft.com/office/officeart/2016/7/layout/LinearBlockProcessNumbered"/>
    <dgm:cxn modelId="{EFED3CD8-85F0-409B-BF7F-959F53EDA5F1}" type="presParOf" srcId="{DCD7383E-65D7-42E1-B9B6-E4DE293C6009}" destId="{98165FEE-4F31-4A11-AADB-5B8BA96D0FD3}" srcOrd="0" destOrd="0" presId="urn:microsoft.com/office/officeart/2016/7/layout/LinearBlockProcessNumbered"/>
    <dgm:cxn modelId="{4CD96C71-0D72-4F4C-BE70-F403F2F1D866}" type="presParOf" srcId="{DCD7383E-65D7-42E1-B9B6-E4DE293C6009}" destId="{165C8DE7-3B11-4C41-B153-9D35841CA8A9}" srcOrd="1" destOrd="0" presId="urn:microsoft.com/office/officeart/2016/7/layout/LinearBlockProcessNumbered"/>
    <dgm:cxn modelId="{BD454B22-1C0B-48EE-AFAC-3F5F515DBDDB}" type="presParOf" srcId="{DCD7383E-65D7-42E1-B9B6-E4DE293C6009}" destId="{A4B7989F-3FCB-482C-8740-6F8DE3696A2F}" srcOrd="2" destOrd="0" presId="urn:microsoft.com/office/officeart/2016/7/layout/LinearBlockProcessNumbered"/>
    <dgm:cxn modelId="{5651CE9E-284A-48D1-9C08-2994542BF0F7}" type="presParOf" srcId="{737F17F8-C0E2-4AC5-87B8-F9C26A936D55}" destId="{5BE25807-78DA-4B90-A3D4-D8AC962D0136}" srcOrd="3" destOrd="0" presId="urn:microsoft.com/office/officeart/2016/7/layout/LinearBlockProcessNumbered"/>
    <dgm:cxn modelId="{9184FD25-FDAD-49F8-B701-41B191570434}" type="presParOf" srcId="{737F17F8-C0E2-4AC5-87B8-F9C26A936D55}" destId="{A9F76E60-D483-4016-9D3A-3C7FC73CD0C1}" srcOrd="4" destOrd="0" presId="urn:microsoft.com/office/officeart/2016/7/layout/LinearBlockProcessNumbered"/>
    <dgm:cxn modelId="{16E20518-F5CF-447B-A6E9-246C5FA4BC89}" type="presParOf" srcId="{A9F76E60-D483-4016-9D3A-3C7FC73CD0C1}" destId="{E226E88A-B35D-4A34-A7EF-0E5E29BE1DA2}" srcOrd="0" destOrd="0" presId="urn:microsoft.com/office/officeart/2016/7/layout/LinearBlockProcessNumbered"/>
    <dgm:cxn modelId="{9D06BFDD-D494-4980-A7D4-D92B922FA199}" type="presParOf" srcId="{A9F76E60-D483-4016-9D3A-3C7FC73CD0C1}" destId="{60D639B1-8BEB-43D9-A259-0532364EDF06}" srcOrd="1" destOrd="0" presId="urn:microsoft.com/office/officeart/2016/7/layout/LinearBlockProcessNumbered"/>
    <dgm:cxn modelId="{D77CA4F9-172C-44A9-A05D-5EFE3F49C345}" type="presParOf" srcId="{A9F76E60-D483-4016-9D3A-3C7FC73CD0C1}" destId="{AB5C8CCD-5447-487B-819F-4359282FAC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AC29F-8EC7-4770-9F4B-2C51EB885B3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F1E17C-E68E-4D91-A930-3363A5A088B3}">
      <dgm:prSet/>
      <dgm:spPr/>
      <dgm:t>
        <a:bodyPr/>
        <a:lstStyle/>
        <a:p>
          <a:r>
            <a:rPr lang="en-US"/>
            <a:t>KMEANS CLUSTERING</a:t>
          </a:r>
        </a:p>
      </dgm:t>
    </dgm:pt>
    <dgm:pt modelId="{584F9572-B28C-420A-8B64-55A2E3A56C67}" type="parTrans" cxnId="{77602098-315F-44A2-8AB4-5F037FC37A42}">
      <dgm:prSet/>
      <dgm:spPr/>
      <dgm:t>
        <a:bodyPr/>
        <a:lstStyle/>
        <a:p>
          <a:endParaRPr lang="en-US"/>
        </a:p>
      </dgm:t>
    </dgm:pt>
    <dgm:pt modelId="{D093A528-EC2B-47D0-B0D7-A94039E1A7FD}" type="sibTrans" cxnId="{77602098-315F-44A2-8AB4-5F037FC37A42}">
      <dgm:prSet/>
      <dgm:spPr/>
      <dgm:t>
        <a:bodyPr/>
        <a:lstStyle/>
        <a:p>
          <a:endParaRPr lang="en-US"/>
        </a:p>
      </dgm:t>
    </dgm:pt>
    <dgm:pt modelId="{9B255FD2-49DA-41D1-A20B-F887567FC9E4}">
      <dgm:prSet/>
      <dgm:spPr/>
      <dgm:t>
        <a:bodyPr/>
        <a:lstStyle/>
        <a:p>
          <a:r>
            <a:rPr lang="en-US"/>
            <a:t>AGGLOMERATIVE CLUSTERING</a:t>
          </a:r>
        </a:p>
      </dgm:t>
    </dgm:pt>
    <dgm:pt modelId="{E3757497-D533-4D84-A590-D796948DB3FB}" type="parTrans" cxnId="{2412F8CE-50A0-44CF-95A1-853E0576BCAB}">
      <dgm:prSet/>
      <dgm:spPr/>
      <dgm:t>
        <a:bodyPr/>
        <a:lstStyle/>
        <a:p>
          <a:endParaRPr lang="en-US"/>
        </a:p>
      </dgm:t>
    </dgm:pt>
    <dgm:pt modelId="{63BF9747-C743-4345-B8FB-160CBD37714E}" type="sibTrans" cxnId="{2412F8CE-50A0-44CF-95A1-853E0576BCAB}">
      <dgm:prSet/>
      <dgm:spPr/>
      <dgm:t>
        <a:bodyPr/>
        <a:lstStyle/>
        <a:p>
          <a:endParaRPr lang="en-US"/>
        </a:p>
      </dgm:t>
    </dgm:pt>
    <dgm:pt modelId="{13A4B678-8C07-4169-A493-B3993E2D4F18}">
      <dgm:prSet/>
      <dgm:spPr/>
      <dgm:t>
        <a:bodyPr/>
        <a:lstStyle/>
        <a:p>
          <a:r>
            <a:rPr lang="en-US"/>
            <a:t>DBSCAN CLUSTERING</a:t>
          </a:r>
        </a:p>
      </dgm:t>
    </dgm:pt>
    <dgm:pt modelId="{9C226798-C0D3-48AE-8BA2-E2FD2AC6ED51}" type="parTrans" cxnId="{089D9E78-E00D-477B-87DB-C53F34985D47}">
      <dgm:prSet/>
      <dgm:spPr/>
      <dgm:t>
        <a:bodyPr/>
        <a:lstStyle/>
        <a:p>
          <a:endParaRPr lang="en-US"/>
        </a:p>
      </dgm:t>
    </dgm:pt>
    <dgm:pt modelId="{F3F0890A-7D42-4DBF-907F-0D12F3B013FA}" type="sibTrans" cxnId="{089D9E78-E00D-477B-87DB-C53F34985D47}">
      <dgm:prSet/>
      <dgm:spPr/>
      <dgm:t>
        <a:bodyPr/>
        <a:lstStyle/>
        <a:p>
          <a:endParaRPr lang="en-US"/>
        </a:p>
      </dgm:t>
    </dgm:pt>
    <dgm:pt modelId="{F3DD0577-75F0-4F70-9291-F73F1A48C169}" type="pres">
      <dgm:prSet presAssocID="{11BAC29F-8EC7-4770-9F4B-2C51EB885B38}" presName="outerComposite" presStyleCnt="0">
        <dgm:presLayoutVars>
          <dgm:chMax val="5"/>
          <dgm:dir/>
          <dgm:resizeHandles val="exact"/>
        </dgm:presLayoutVars>
      </dgm:prSet>
      <dgm:spPr/>
    </dgm:pt>
    <dgm:pt modelId="{33E2DF08-80E3-4578-8BCB-6804A31353DC}" type="pres">
      <dgm:prSet presAssocID="{11BAC29F-8EC7-4770-9F4B-2C51EB885B38}" presName="dummyMaxCanvas" presStyleCnt="0">
        <dgm:presLayoutVars/>
      </dgm:prSet>
      <dgm:spPr/>
    </dgm:pt>
    <dgm:pt modelId="{8A73D851-C0D7-4494-896F-757811FD57D9}" type="pres">
      <dgm:prSet presAssocID="{11BAC29F-8EC7-4770-9F4B-2C51EB885B38}" presName="ThreeNodes_1" presStyleLbl="node1" presStyleIdx="0" presStyleCnt="3">
        <dgm:presLayoutVars>
          <dgm:bulletEnabled val="1"/>
        </dgm:presLayoutVars>
      </dgm:prSet>
      <dgm:spPr/>
    </dgm:pt>
    <dgm:pt modelId="{1EEF9389-127D-4D7E-9922-A770F436B17A}" type="pres">
      <dgm:prSet presAssocID="{11BAC29F-8EC7-4770-9F4B-2C51EB885B38}" presName="ThreeNodes_2" presStyleLbl="node1" presStyleIdx="1" presStyleCnt="3">
        <dgm:presLayoutVars>
          <dgm:bulletEnabled val="1"/>
        </dgm:presLayoutVars>
      </dgm:prSet>
      <dgm:spPr/>
    </dgm:pt>
    <dgm:pt modelId="{BED09297-2B02-4510-970E-2D6791895D10}" type="pres">
      <dgm:prSet presAssocID="{11BAC29F-8EC7-4770-9F4B-2C51EB885B38}" presName="ThreeNodes_3" presStyleLbl="node1" presStyleIdx="2" presStyleCnt="3">
        <dgm:presLayoutVars>
          <dgm:bulletEnabled val="1"/>
        </dgm:presLayoutVars>
      </dgm:prSet>
      <dgm:spPr/>
    </dgm:pt>
    <dgm:pt modelId="{6DE3EACB-5D28-42AE-8787-6B6E39138A88}" type="pres">
      <dgm:prSet presAssocID="{11BAC29F-8EC7-4770-9F4B-2C51EB885B38}" presName="ThreeConn_1-2" presStyleLbl="fgAccFollowNode1" presStyleIdx="0" presStyleCnt="2">
        <dgm:presLayoutVars>
          <dgm:bulletEnabled val="1"/>
        </dgm:presLayoutVars>
      </dgm:prSet>
      <dgm:spPr/>
    </dgm:pt>
    <dgm:pt modelId="{CCFFC30C-6355-454D-A922-7F3540425D97}" type="pres">
      <dgm:prSet presAssocID="{11BAC29F-8EC7-4770-9F4B-2C51EB885B38}" presName="ThreeConn_2-3" presStyleLbl="fgAccFollowNode1" presStyleIdx="1" presStyleCnt="2">
        <dgm:presLayoutVars>
          <dgm:bulletEnabled val="1"/>
        </dgm:presLayoutVars>
      </dgm:prSet>
      <dgm:spPr/>
    </dgm:pt>
    <dgm:pt modelId="{4D92BFED-A94D-46C0-8A52-707373167DB2}" type="pres">
      <dgm:prSet presAssocID="{11BAC29F-8EC7-4770-9F4B-2C51EB885B38}" presName="ThreeNodes_1_text" presStyleLbl="node1" presStyleIdx="2" presStyleCnt="3">
        <dgm:presLayoutVars>
          <dgm:bulletEnabled val="1"/>
        </dgm:presLayoutVars>
      </dgm:prSet>
      <dgm:spPr/>
    </dgm:pt>
    <dgm:pt modelId="{238A460C-FCC3-4B13-8BE0-07E0FC0BB5D9}" type="pres">
      <dgm:prSet presAssocID="{11BAC29F-8EC7-4770-9F4B-2C51EB885B38}" presName="ThreeNodes_2_text" presStyleLbl="node1" presStyleIdx="2" presStyleCnt="3">
        <dgm:presLayoutVars>
          <dgm:bulletEnabled val="1"/>
        </dgm:presLayoutVars>
      </dgm:prSet>
      <dgm:spPr/>
    </dgm:pt>
    <dgm:pt modelId="{F7A65BA6-1A62-40F3-BA64-5EBF9A5B1657}" type="pres">
      <dgm:prSet presAssocID="{11BAC29F-8EC7-4770-9F4B-2C51EB885B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D3D501-B76F-4CB0-9D8A-F6EE9B11D8C1}" type="presOf" srcId="{7BF1E17C-E68E-4D91-A930-3363A5A088B3}" destId="{4D92BFED-A94D-46C0-8A52-707373167DB2}" srcOrd="1" destOrd="0" presId="urn:microsoft.com/office/officeart/2005/8/layout/vProcess5"/>
    <dgm:cxn modelId="{9E581341-2B81-4B88-A0C8-02051B117C81}" type="presOf" srcId="{7BF1E17C-E68E-4D91-A930-3363A5A088B3}" destId="{8A73D851-C0D7-4494-896F-757811FD57D9}" srcOrd="0" destOrd="0" presId="urn:microsoft.com/office/officeart/2005/8/layout/vProcess5"/>
    <dgm:cxn modelId="{EA80F850-40C6-4421-89BE-0023BAB51F5F}" type="presOf" srcId="{63BF9747-C743-4345-B8FB-160CBD37714E}" destId="{CCFFC30C-6355-454D-A922-7F3540425D97}" srcOrd="0" destOrd="0" presId="urn:microsoft.com/office/officeart/2005/8/layout/vProcess5"/>
    <dgm:cxn modelId="{2E16DF53-BAD0-4BBF-A48E-D42252CC58B1}" type="presOf" srcId="{13A4B678-8C07-4169-A493-B3993E2D4F18}" destId="{F7A65BA6-1A62-40F3-BA64-5EBF9A5B1657}" srcOrd="1" destOrd="0" presId="urn:microsoft.com/office/officeart/2005/8/layout/vProcess5"/>
    <dgm:cxn modelId="{089D9E78-E00D-477B-87DB-C53F34985D47}" srcId="{11BAC29F-8EC7-4770-9F4B-2C51EB885B38}" destId="{13A4B678-8C07-4169-A493-B3993E2D4F18}" srcOrd="2" destOrd="0" parTransId="{9C226798-C0D3-48AE-8BA2-E2FD2AC6ED51}" sibTransId="{F3F0890A-7D42-4DBF-907F-0D12F3B013FA}"/>
    <dgm:cxn modelId="{482BFD95-323C-4A20-B122-5EDD936C5EEE}" type="presOf" srcId="{9B255FD2-49DA-41D1-A20B-F887567FC9E4}" destId="{238A460C-FCC3-4B13-8BE0-07E0FC0BB5D9}" srcOrd="1" destOrd="0" presId="urn:microsoft.com/office/officeart/2005/8/layout/vProcess5"/>
    <dgm:cxn modelId="{97A35896-CA0D-41F2-A76B-5E1E9DE4FB5D}" type="presOf" srcId="{13A4B678-8C07-4169-A493-B3993E2D4F18}" destId="{BED09297-2B02-4510-970E-2D6791895D10}" srcOrd="0" destOrd="0" presId="urn:microsoft.com/office/officeart/2005/8/layout/vProcess5"/>
    <dgm:cxn modelId="{2DAB0A97-5E55-405D-BB4B-944CA1F1D67A}" type="presOf" srcId="{9B255FD2-49DA-41D1-A20B-F887567FC9E4}" destId="{1EEF9389-127D-4D7E-9922-A770F436B17A}" srcOrd="0" destOrd="0" presId="urn:microsoft.com/office/officeart/2005/8/layout/vProcess5"/>
    <dgm:cxn modelId="{77602098-315F-44A2-8AB4-5F037FC37A42}" srcId="{11BAC29F-8EC7-4770-9F4B-2C51EB885B38}" destId="{7BF1E17C-E68E-4D91-A930-3363A5A088B3}" srcOrd="0" destOrd="0" parTransId="{584F9572-B28C-420A-8B64-55A2E3A56C67}" sibTransId="{D093A528-EC2B-47D0-B0D7-A94039E1A7FD}"/>
    <dgm:cxn modelId="{97BCF4C5-4C2A-4062-B4B8-ED893D035438}" type="presOf" srcId="{D093A528-EC2B-47D0-B0D7-A94039E1A7FD}" destId="{6DE3EACB-5D28-42AE-8787-6B6E39138A88}" srcOrd="0" destOrd="0" presId="urn:microsoft.com/office/officeart/2005/8/layout/vProcess5"/>
    <dgm:cxn modelId="{2412F8CE-50A0-44CF-95A1-853E0576BCAB}" srcId="{11BAC29F-8EC7-4770-9F4B-2C51EB885B38}" destId="{9B255FD2-49DA-41D1-A20B-F887567FC9E4}" srcOrd="1" destOrd="0" parTransId="{E3757497-D533-4D84-A590-D796948DB3FB}" sibTransId="{63BF9747-C743-4345-B8FB-160CBD37714E}"/>
    <dgm:cxn modelId="{D0E6BEE1-82FC-4C07-9909-7381ED173BF0}" type="presOf" srcId="{11BAC29F-8EC7-4770-9F4B-2C51EB885B38}" destId="{F3DD0577-75F0-4F70-9291-F73F1A48C169}" srcOrd="0" destOrd="0" presId="urn:microsoft.com/office/officeart/2005/8/layout/vProcess5"/>
    <dgm:cxn modelId="{0E30BEA9-4BF6-4E43-8C43-F7872A42E7A2}" type="presParOf" srcId="{F3DD0577-75F0-4F70-9291-F73F1A48C169}" destId="{33E2DF08-80E3-4578-8BCB-6804A31353DC}" srcOrd="0" destOrd="0" presId="urn:microsoft.com/office/officeart/2005/8/layout/vProcess5"/>
    <dgm:cxn modelId="{E0976B61-1DC1-439E-9814-3BEDEF0EE217}" type="presParOf" srcId="{F3DD0577-75F0-4F70-9291-F73F1A48C169}" destId="{8A73D851-C0D7-4494-896F-757811FD57D9}" srcOrd="1" destOrd="0" presId="urn:microsoft.com/office/officeart/2005/8/layout/vProcess5"/>
    <dgm:cxn modelId="{7F73DC8A-AA27-4B93-94C8-59453BFEDF3E}" type="presParOf" srcId="{F3DD0577-75F0-4F70-9291-F73F1A48C169}" destId="{1EEF9389-127D-4D7E-9922-A770F436B17A}" srcOrd="2" destOrd="0" presId="urn:microsoft.com/office/officeart/2005/8/layout/vProcess5"/>
    <dgm:cxn modelId="{491108FC-7E3B-4D68-8F96-BDEEFD0FFE4B}" type="presParOf" srcId="{F3DD0577-75F0-4F70-9291-F73F1A48C169}" destId="{BED09297-2B02-4510-970E-2D6791895D10}" srcOrd="3" destOrd="0" presId="urn:microsoft.com/office/officeart/2005/8/layout/vProcess5"/>
    <dgm:cxn modelId="{41689084-AE1D-4592-8E9B-A47A525BACD8}" type="presParOf" srcId="{F3DD0577-75F0-4F70-9291-F73F1A48C169}" destId="{6DE3EACB-5D28-42AE-8787-6B6E39138A88}" srcOrd="4" destOrd="0" presId="urn:microsoft.com/office/officeart/2005/8/layout/vProcess5"/>
    <dgm:cxn modelId="{338C2869-E495-48D5-BEF5-DB20C1894F44}" type="presParOf" srcId="{F3DD0577-75F0-4F70-9291-F73F1A48C169}" destId="{CCFFC30C-6355-454D-A922-7F3540425D97}" srcOrd="5" destOrd="0" presId="urn:microsoft.com/office/officeart/2005/8/layout/vProcess5"/>
    <dgm:cxn modelId="{8844B86C-3029-4E98-A6FF-3BF2D98FE43F}" type="presParOf" srcId="{F3DD0577-75F0-4F70-9291-F73F1A48C169}" destId="{4D92BFED-A94D-46C0-8A52-707373167DB2}" srcOrd="6" destOrd="0" presId="urn:microsoft.com/office/officeart/2005/8/layout/vProcess5"/>
    <dgm:cxn modelId="{09D27BC9-4F7D-465E-9045-4F49F336CFD5}" type="presParOf" srcId="{F3DD0577-75F0-4F70-9291-F73F1A48C169}" destId="{238A460C-FCC3-4B13-8BE0-07E0FC0BB5D9}" srcOrd="7" destOrd="0" presId="urn:microsoft.com/office/officeart/2005/8/layout/vProcess5"/>
    <dgm:cxn modelId="{944C4F0C-72C0-49CA-8106-DC8F8F66E87A}" type="presParOf" srcId="{F3DD0577-75F0-4F70-9291-F73F1A48C169}" destId="{F7A65BA6-1A62-40F3-BA64-5EBF9A5B16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767D36-500B-4880-BD59-79172D661B6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76AB-DB1B-4DD5-AE42-C6BA72D6632E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The blue </a:t>
          </a:r>
          <a:r>
            <a:rPr lang="en-US" b="1" dirty="0" err="1">
              <a:solidFill>
                <a:schemeClr val="bg1"/>
              </a:solidFill>
            </a:rPr>
            <a:t>coloured</a:t>
          </a:r>
          <a:r>
            <a:rPr lang="en-US" b="1" dirty="0">
              <a:solidFill>
                <a:schemeClr val="bg1"/>
              </a:solidFill>
            </a:rPr>
            <a:t> clusters are standard because they have moderate income and moderate spending score ,dependent customers</a:t>
          </a:r>
        </a:p>
      </dgm:t>
    </dgm:pt>
    <dgm:pt modelId="{5051D16B-DDBA-494D-A161-2D767ACAF0E9}" type="parTrans" cxnId="{56D83A6E-A956-4452-8DD8-7767132AF931}">
      <dgm:prSet/>
      <dgm:spPr/>
      <dgm:t>
        <a:bodyPr/>
        <a:lstStyle/>
        <a:p>
          <a:endParaRPr lang="en-US"/>
        </a:p>
      </dgm:t>
    </dgm:pt>
    <dgm:pt modelId="{7C9B6090-20F0-4861-87B7-19F18825155F}" type="sibTrans" cxnId="{56D83A6E-A956-4452-8DD8-7767132AF931}">
      <dgm:prSet/>
      <dgm:spPr/>
      <dgm:t>
        <a:bodyPr/>
        <a:lstStyle/>
        <a:p>
          <a:endParaRPr lang="en-US"/>
        </a:p>
      </dgm:t>
    </dgm:pt>
    <dgm:pt modelId="{7269B755-997F-4109-BD76-53F5C754C420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The green </a:t>
          </a:r>
          <a:r>
            <a:rPr lang="en-US" b="1" dirty="0" err="1">
              <a:solidFill>
                <a:schemeClr val="bg1"/>
              </a:solidFill>
            </a:rPr>
            <a:t>coloured</a:t>
          </a:r>
          <a:r>
            <a:rPr lang="en-US" b="1" dirty="0">
              <a:solidFill>
                <a:schemeClr val="bg1"/>
              </a:solidFill>
            </a:rPr>
            <a:t> clusters are our main target as they have high spending score and Annual income</a:t>
          </a:r>
        </a:p>
      </dgm:t>
    </dgm:pt>
    <dgm:pt modelId="{86DFE4A8-26FF-4183-9720-5031E42EB0DB}" type="parTrans" cxnId="{94E05CBE-0DDA-4601-8DCC-2B37E2A6C9D5}">
      <dgm:prSet/>
      <dgm:spPr/>
      <dgm:t>
        <a:bodyPr/>
        <a:lstStyle/>
        <a:p>
          <a:endParaRPr lang="en-US"/>
        </a:p>
      </dgm:t>
    </dgm:pt>
    <dgm:pt modelId="{8C98D8EC-0146-4D48-AAFF-0B22B0093A2A}" type="sibTrans" cxnId="{94E05CBE-0DDA-4601-8DCC-2B37E2A6C9D5}">
      <dgm:prSet/>
      <dgm:spPr/>
      <dgm:t>
        <a:bodyPr/>
        <a:lstStyle/>
        <a:p>
          <a:endParaRPr lang="en-US"/>
        </a:p>
      </dgm:t>
    </dgm:pt>
    <dgm:pt modelId="{69CD90CD-0C0E-42DB-B189-22B964C42405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Red </a:t>
          </a:r>
          <a:r>
            <a:rPr lang="en-US" b="1" dirty="0" err="1">
              <a:solidFill>
                <a:schemeClr val="bg1"/>
              </a:solidFill>
            </a:rPr>
            <a:t>coloured</a:t>
          </a:r>
          <a:r>
            <a:rPr lang="en-US" b="1" dirty="0">
              <a:solidFill>
                <a:schemeClr val="bg1"/>
              </a:solidFill>
            </a:rPr>
            <a:t> clusters have customers with high annual income and low spending </a:t>
          </a:r>
          <a:r>
            <a:rPr lang="en-US" b="1" dirty="0" err="1">
              <a:solidFill>
                <a:schemeClr val="bg1"/>
              </a:solidFill>
            </a:rPr>
            <a:t>score,thats</a:t>
          </a:r>
          <a:r>
            <a:rPr lang="en-US" b="1" dirty="0">
              <a:solidFill>
                <a:schemeClr val="bg1"/>
              </a:solidFill>
            </a:rPr>
            <a:t> why they are termed as careful</a:t>
          </a:r>
        </a:p>
      </dgm:t>
    </dgm:pt>
    <dgm:pt modelId="{3A5D8EDE-56DC-4C32-AAAA-44D31071DF61}" type="parTrans" cxnId="{47F222D5-33FF-465C-8A3C-400494618F0F}">
      <dgm:prSet/>
      <dgm:spPr/>
      <dgm:t>
        <a:bodyPr/>
        <a:lstStyle/>
        <a:p>
          <a:endParaRPr lang="en-US"/>
        </a:p>
      </dgm:t>
    </dgm:pt>
    <dgm:pt modelId="{1B27CA8F-79C2-45B9-873C-C05C1EE7C927}" type="sibTrans" cxnId="{47F222D5-33FF-465C-8A3C-400494618F0F}">
      <dgm:prSet/>
      <dgm:spPr/>
      <dgm:t>
        <a:bodyPr/>
        <a:lstStyle/>
        <a:p>
          <a:endParaRPr lang="en-US"/>
        </a:p>
      </dgm:t>
    </dgm:pt>
    <dgm:pt modelId="{8E9A65ED-064E-4BBA-A589-C073BE3436C0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The pink </a:t>
          </a:r>
          <a:r>
            <a:rPr lang="en-US" b="1" dirty="0" err="1">
              <a:solidFill>
                <a:schemeClr val="bg1"/>
              </a:solidFill>
            </a:rPr>
            <a:t>coloured</a:t>
          </a:r>
          <a:r>
            <a:rPr lang="en-US" b="1" dirty="0">
              <a:solidFill>
                <a:schemeClr val="bg1"/>
              </a:solidFill>
            </a:rPr>
            <a:t> clusters have customers with low income and low spending score that is why they are termed as sensible and the cyan </a:t>
          </a:r>
          <a:r>
            <a:rPr lang="en-US" b="1" dirty="0" err="1">
              <a:solidFill>
                <a:schemeClr val="bg1"/>
              </a:solidFill>
            </a:rPr>
            <a:t>coloured</a:t>
          </a:r>
          <a:r>
            <a:rPr lang="en-US" b="1" dirty="0">
              <a:solidFill>
                <a:schemeClr val="bg1"/>
              </a:solidFill>
            </a:rPr>
            <a:t> cluster have customers with high spending score and low income </a:t>
          </a:r>
          <a:r>
            <a:rPr lang="en-US" b="1" dirty="0" err="1">
              <a:solidFill>
                <a:schemeClr val="bg1"/>
              </a:solidFill>
            </a:rPr>
            <a:t>thats</a:t>
          </a:r>
          <a:r>
            <a:rPr lang="en-US" b="1" dirty="0">
              <a:solidFill>
                <a:schemeClr val="bg1"/>
              </a:solidFill>
            </a:rPr>
            <a:t> why they are termed as careless</a:t>
          </a:r>
        </a:p>
      </dgm:t>
    </dgm:pt>
    <dgm:pt modelId="{0F1D0B8C-86FE-4E50-8EEC-E35A53B76A4E}" type="parTrans" cxnId="{E32E17D1-22E8-4B5C-B8E2-FC827905F848}">
      <dgm:prSet/>
      <dgm:spPr/>
      <dgm:t>
        <a:bodyPr/>
        <a:lstStyle/>
        <a:p>
          <a:endParaRPr lang="en-US"/>
        </a:p>
      </dgm:t>
    </dgm:pt>
    <dgm:pt modelId="{BD61C439-B623-4C60-8C9C-525F68ECBE9E}" type="sibTrans" cxnId="{E32E17D1-22E8-4B5C-B8E2-FC827905F848}">
      <dgm:prSet/>
      <dgm:spPr/>
      <dgm:t>
        <a:bodyPr/>
        <a:lstStyle/>
        <a:p>
          <a:endParaRPr lang="en-US"/>
        </a:p>
      </dgm:t>
    </dgm:pt>
    <dgm:pt modelId="{4C15B395-2D48-4890-8EF7-B38609A8D77A}" type="pres">
      <dgm:prSet presAssocID="{7E767D36-500B-4880-BD59-79172D661B62}" presName="linear" presStyleCnt="0">
        <dgm:presLayoutVars>
          <dgm:animLvl val="lvl"/>
          <dgm:resizeHandles val="exact"/>
        </dgm:presLayoutVars>
      </dgm:prSet>
      <dgm:spPr/>
    </dgm:pt>
    <dgm:pt modelId="{6A1CA99C-53CD-4485-AE53-0E75A065869D}" type="pres">
      <dgm:prSet presAssocID="{ADA576AB-DB1B-4DD5-AE42-C6BA72D663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4E7FF2-A852-437A-9529-B44ED1BB0B1B}" type="pres">
      <dgm:prSet presAssocID="{7C9B6090-20F0-4861-87B7-19F18825155F}" presName="spacer" presStyleCnt="0"/>
      <dgm:spPr/>
    </dgm:pt>
    <dgm:pt modelId="{8EFB2067-99E7-44A7-B5E4-DBC53B000F13}" type="pres">
      <dgm:prSet presAssocID="{7269B755-997F-4109-BD76-53F5C754C4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3E2958-7B94-4DF8-A3A8-E1964810C282}" type="pres">
      <dgm:prSet presAssocID="{8C98D8EC-0146-4D48-AAFF-0B22B0093A2A}" presName="spacer" presStyleCnt="0"/>
      <dgm:spPr/>
    </dgm:pt>
    <dgm:pt modelId="{3B26E54F-6908-499A-9650-99A6FD45C962}" type="pres">
      <dgm:prSet presAssocID="{69CD90CD-0C0E-42DB-B189-22B964C424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69BE6F-07ED-4189-BA41-AAB19DA441AB}" type="pres">
      <dgm:prSet presAssocID="{1B27CA8F-79C2-45B9-873C-C05C1EE7C927}" presName="spacer" presStyleCnt="0"/>
      <dgm:spPr/>
    </dgm:pt>
    <dgm:pt modelId="{2D8BBE6F-EF5B-40F8-9BDF-7754C190C6C0}" type="pres">
      <dgm:prSet presAssocID="{8E9A65ED-064E-4BBA-A589-C073BE3436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54590D-38C3-457F-ABDA-F319B04E52C4}" type="presOf" srcId="{7269B755-997F-4109-BD76-53F5C754C420}" destId="{8EFB2067-99E7-44A7-B5E4-DBC53B000F13}" srcOrd="0" destOrd="0" presId="urn:microsoft.com/office/officeart/2005/8/layout/vList2"/>
    <dgm:cxn modelId="{408F251F-4EDB-468C-B7C9-E5EA5276B780}" type="presOf" srcId="{69CD90CD-0C0E-42DB-B189-22B964C42405}" destId="{3B26E54F-6908-499A-9650-99A6FD45C962}" srcOrd="0" destOrd="0" presId="urn:microsoft.com/office/officeart/2005/8/layout/vList2"/>
    <dgm:cxn modelId="{2270543A-2B97-488B-9246-4CA29DA586A6}" type="presOf" srcId="{8E9A65ED-064E-4BBA-A589-C073BE3436C0}" destId="{2D8BBE6F-EF5B-40F8-9BDF-7754C190C6C0}" srcOrd="0" destOrd="0" presId="urn:microsoft.com/office/officeart/2005/8/layout/vList2"/>
    <dgm:cxn modelId="{56D83A6E-A956-4452-8DD8-7767132AF931}" srcId="{7E767D36-500B-4880-BD59-79172D661B62}" destId="{ADA576AB-DB1B-4DD5-AE42-C6BA72D6632E}" srcOrd="0" destOrd="0" parTransId="{5051D16B-DDBA-494D-A161-2D767ACAF0E9}" sibTransId="{7C9B6090-20F0-4861-87B7-19F18825155F}"/>
    <dgm:cxn modelId="{12EA7D56-50FE-4898-A371-20A02147061A}" type="presOf" srcId="{7E767D36-500B-4880-BD59-79172D661B62}" destId="{4C15B395-2D48-4890-8EF7-B38609A8D77A}" srcOrd="0" destOrd="0" presId="urn:microsoft.com/office/officeart/2005/8/layout/vList2"/>
    <dgm:cxn modelId="{94E05CBE-0DDA-4601-8DCC-2B37E2A6C9D5}" srcId="{7E767D36-500B-4880-BD59-79172D661B62}" destId="{7269B755-997F-4109-BD76-53F5C754C420}" srcOrd="1" destOrd="0" parTransId="{86DFE4A8-26FF-4183-9720-5031E42EB0DB}" sibTransId="{8C98D8EC-0146-4D48-AAFF-0B22B0093A2A}"/>
    <dgm:cxn modelId="{AF540BCE-59B7-45D1-803A-B70AB376244B}" type="presOf" srcId="{ADA576AB-DB1B-4DD5-AE42-C6BA72D6632E}" destId="{6A1CA99C-53CD-4485-AE53-0E75A065869D}" srcOrd="0" destOrd="0" presId="urn:microsoft.com/office/officeart/2005/8/layout/vList2"/>
    <dgm:cxn modelId="{E32E17D1-22E8-4B5C-B8E2-FC827905F848}" srcId="{7E767D36-500B-4880-BD59-79172D661B62}" destId="{8E9A65ED-064E-4BBA-A589-C073BE3436C0}" srcOrd="3" destOrd="0" parTransId="{0F1D0B8C-86FE-4E50-8EEC-E35A53B76A4E}" sibTransId="{BD61C439-B623-4C60-8C9C-525F68ECBE9E}"/>
    <dgm:cxn modelId="{47F222D5-33FF-465C-8A3C-400494618F0F}" srcId="{7E767D36-500B-4880-BD59-79172D661B62}" destId="{69CD90CD-0C0E-42DB-B189-22B964C42405}" srcOrd="2" destOrd="0" parTransId="{3A5D8EDE-56DC-4C32-AAAA-44D31071DF61}" sibTransId="{1B27CA8F-79C2-45B9-873C-C05C1EE7C927}"/>
    <dgm:cxn modelId="{CDBA558E-E8B4-4339-B35E-E94DE1C0C60B}" type="presParOf" srcId="{4C15B395-2D48-4890-8EF7-B38609A8D77A}" destId="{6A1CA99C-53CD-4485-AE53-0E75A065869D}" srcOrd="0" destOrd="0" presId="urn:microsoft.com/office/officeart/2005/8/layout/vList2"/>
    <dgm:cxn modelId="{D4625F9E-A871-44A1-B6EF-C9535CED6798}" type="presParOf" srcId="{4C15B395-2D48-4890-8EF7-B38609A8D77A}" destId="{A84E7FF2-A852-437A-9529-B44ED1BB0B1B}" srcOrd="1" destOrd="0" presId="urn:microsoft.com/office/officeart/2005/8/layout/vList2"/>
    <dgm:cxn modelId="{F676E632-F164-45E7-AD54-965B8A7C71E1}" type="presParOf" srcId="{4C15B395-2D48-4890-8EF7-B38609A8D77A}" destId="{8EFB2067-99E7-44A7-B5E4-DBC53B000F13}" srcOrd="2" destOrd="0" presId="urn:microsoft.com/office/officeart/2005/8/layout/vList2"/>
    <dgm:cxn modelId="{B59B4A2F-8298-42B9-898A-5C7853DCBC99}" type="presParOf" srcId="{4C15B395-2D48-4890-8EF7-B38609A8D77A}" destId="{533E2958-7B94-4DF8-A3A8-E1964810C282}" srcOrd="3" destOrd="0" presId="urn:microsoft.com/office/officeart/2005/8/layout/vList2"/>
    <dgm:cxn modelId="{C4C95876-2FA7-4183-9D48-B0ECB3BF9A73}" type="presParOf" srcId="{4C15B395-2D48-4890-8EF7-B38609A8D77A}" destId="{3B26E54F-6908-499A-9650-99A6FD45C962}" srcOrd="4" destOrd="0" presId="urn:microsoft.com/office/officeart/2005/8/layout/vList2"/>
    <dgm:cxn modelId="{EEDDC284-0F8B-4DBE-8707-6642941B448D}" type="presParOf" srcId="{4C15B395-2D48-4890-8EF7-B38609A8D77A}" destId="{B669BE6F-07ED-4189-BA41-AAB19DA441AB}" srcOrd="5" destOrd="0" presId="urn:microsoft.com/office/officeart/2005/8/layout/vList2"/>
    <dgm:cxn modelId="{0A91D23F-92F2-4C53-BBA6-1B5D10F46B61}" type="presParOf" srcId="{4C15B395-2D48-4890-8EF7-B38609A8D77A}" destId="{2D8BBE6F-EF5B-40F8-9BDF-7754C190C6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2DC9A6-F0AF-44E0-9ABD-2DD1C0381A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4609A-13FA-4C9F-97D5-CDA1BD5645F4}">
      <dgm:prSet/>
      <dgm:spPr/>
      <dgm:t>
        <a:bodyPr/>
        <a:lstStyle/>
        <a:p>
          <a:pPr rtl="0"/>
          <a:r>
            <a:rPr lang="en-US" b="0" dirty="0"/>
            <a:t>FROM THE SILHOUETTE SCORE K-MEANS AND AGGLOMERATIVE CLUSTERING ARE BEST SUITED FOR THIS SCENARIO,</a:t>
          </a:r>
          <a:r>
            <a:rPr lang="en-US" b="0" dirty="0">
              <a:latin typeface="Calibri Light" panose="020F0302020204030204"/>
            </a:rPr>
            <a:t>ALTHOUGH SILHOUETTE SCORE FOR AGGLOMERATIVE CLUSTERING IS SIGNIFICANTLY BETTER THAN KMEANS</a:t>
          </a:r>
          <a:endParaRPr lang="en-US" b="0" dirty="0"/>
        </a:p>
      </dgm:t>
    </dgm:pt>
    <dgm:pt modelId="{45572C68-A87E-4FB7-8683-1DBFE2692AC7}" type="parTrans" cxnId="{3226CBFF-2FA7-4CBB-B5B1-F5AAA2824682}">
      <dgm:prSet/>
      <dgm:spPr/>
      <dgm:t>
        <a:bodyPr/>
        <a:lstStyle/>
        <a:p>
          <a:endParaRPr lang="en-US"/>
        </a:p>
      </dgm:t>
    </dgm:pt>
    <dgm:pt modelId="{C5111E75-F5D9-4342-919A-60018CE58952}" type="sibTrans" cxnId="{3226CBFF-2FA7-4CBB-B5B1-F5AAA2824682}">
      <dgm:prSet/>
      <dgm:spPr/>
      <dgm:t>
        <a:bodyPr/>
        <a:lstStyle/>
        <a:p>
          <a:endParaRPr lang="en-US"/>
        </a:p>
      </dgm:t>
    </dgm:pt>
    <dgm:pt modelId="{6FD5D9D0-27B7-4A0B-9386-462FFEBFE6DD}">
      <dgm:prSet/>
      <dgm:spPr/>
      <dgm:t>
        <a:bodyPr/>
        <a:lstStyle/>
        <a:p>
          <a:r>
            <a:rPr lang="en-US" dirty="0"/>
            <a:t>IN AGGLOMERATIVE HIERARCHIAL CLUSTERING THE CLUSTERS FORMED WERE WELL DEFINED AND DISTINCT AS COMPARED TO K-MEANS WHERE CLUSTERS FORMED WERE OVERLAPPING</a:t>
          </a:r>
        </a:p>
      </dgm:t>
    </dgm:pt>
    <dgm:pt modelId="{9851CDA8-9E10-40B9-8288-5DF96024475C}" type="parTrans" cxnId="{4ADA985A-AD82-4003-B8FB-1F6BF9161AC1}">
      <dgm:prSet/>
      <dgm:spPr/>
      <dgm:t>
        <a:bodyPr/>
        <a:lstStyle/>
        <a:p>
          <a:endParaRPr lang="en-US"/>
        </a:p>
      </dgm:t>
    </dgm:pt>
    <dgm:pt modelId="{A4D7F1FA-9B4B-43B2-A1E7-89366B44B9BA}" type="sibTrans" cxnId="{4ADA985A-AD82-4003-B8FB-1F6BF9161AC1}">
      <dgm:prSet/>
      <dgm:spPr/>
      <dgm:t>
        <a:bodyPr/>
        <a:lstStyle/>
        <a:p>
          <a:endParaRPr lang="en-US"/>
        </a:p>
      </dgm:t>
    </dgm:pt>
    <dgm:pt modelId="{54B8A5D4-61C9-41BB-B726-C674216E4E40}">
      <dgm:prSet/>
      <dgm:spPr/>
      <dgm:t>
        <a:bodyPr/>
        <a:lstStyle/>
        <a:p>
          <a:r>
            <a:rPr lang="en-US" dirty="0"/>
            <a:t>IN KMEANS CLUSTEING WE HAVE TO PREDEFINE THE NUMBE OF CLUSTERS,IN AGGLOMERATIVE CLUSTERING WE DON’T FACE THE PROBLEM OF HAVING TO PREDEFINE THE NUMBER OF CLUSTERS</a:t>
          </a:r>
        </a:p>
      </dgm:t>
    </dgm:pt>
    <dgm:pt modelId="{D26D1268-871C-4D6B-B14A-04C0E9F79E28}" type="parTrans" cxnId="{8C8666C2-BE29-4ABC-9162-2FD2720E03FD}">
      <dgm:prSet/>
      <dgm:spPr/>
      <dgm:t>
        <a:bodyPr/>
        <a:lstStyle/>
        <a:p>
          <a:endParaRPr lang="en-US"/>
        </a:p>
      </dgm:t>
    </dgm:pt>
    <dgm:pt modelId="{73D5358A-1492-4B94-B6CC-17B8386C597E}" type="sibTrans" cxnId="{8C8666C2-BE29-4ABC-9162-2FD2720E03FD}">
      <dgm:prSet/>
      <dgm:spPr/>
      <dgm:t>
        <a:bodyPr/>
        <a:lstStyle/>
        <a:p>
          <a:endParaRPr lang="en-US"/>
        </a:p>
      </dgm:t>
    </dgm:pt>
    <dgm:pt modelId="{4C5481FC-D316-4766-8AC7-808148334328}">
      <dgm:prSet/>
      <dgm:spPr/>
      <dgm:t>
        <a:bodyPr/>
        <a:lstStyle/>
        <a:p>
          <a:r>
            <a:rPr lang="en-US" dirty="0"/>
            <a:t>THUS AGGLOMERATIVE CLUSTERING IS BEST SUITED FOR THE CUSTOMER SEGMENTATION</a:t>
          </a:r>
        </a:p>
      </dgm:t>
    </dgm:pt>
    <dgm:pt modelId="{04BA504B-721B-45AF-9114-9BCF6C8C8266}" type="parTrans" cxnId="{C1852EEF-3CEE-424F-B9B0-03F15287EF56}">
      <dgm:prSet/>
      <dgm:spPr/>
      <dgm:t>
        <a:bodyPr/>
        <a:lstStyle/>
        <a:p>
          <a:endParaRPr lang="en-US"/>
        </a:p>
      </dgm:t>
    </dgm:pt>
    <dgm:pt modelId="{3641D9BB-69D6-434D-BF0F-26E8C4B31C9C}" type="sibTrans" cxnId="{C1852EEF-3CEE-424F-B9B0-03F15287EF56}">
      <dgm:prSet/>
      <dgm:spPr/>
      <dgm:t>
        <a:bodyPr/>
        <a:lstStyle/>
        <a:p>
          <a:endParaRPr lang="en-US"/>
        </a:p>
      </dgm:t>
    </dgm:pt>
    <dgm:pt modelId="{534F66D1-5EA1-461E-9039-62B8236C7ED9}" type="pres">
      <dgm:prSet presAssocID="{8A2DC9A6-F0AF-44E0-9ABD-2DD1C0381A14}" presName="linear" presStyleCnt="0">
        <dgm:presLayoutVars>
          <dgm:animLvl val="lvl"/>
          <dgm:resizeHandles val="exact"/>
        </dgm:presLayoutVars>
      </dgm:prSet>
      <dgm:spPr/>
    </dgm:pt>
    <dgm:pt modelId="{3B45CD91-1F81-4FCC-AFE3-3AB0E57AAE37}" type="pres">
      <dgm:prSet presAssocID="{16C4609A-13FA-4C9F-97D5-CDA1BD5645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095183-AF00-41B2-A977-9229F1A1F93E}" type="pres">
      <dgm:prSet presAssocID="{C5111E75-F5D9-4342-919A-60018CE58952}" presName="spacer" presStyleCnt="0"/>
      <dgm:spPr/>
    </dgm:pt>
    <dgm:pt modelId="{6FE87F56-656F-4584-A3D8-2E4CEF358BB6}" type="pres">
      <dgm:prSet presAssocID="{6FD5D9D0-27B7-4A0B-9386-462FFEBFE6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B9FF14-8465-4444-9A82-0F8E6C66605F}" type="pres">
      <dgm:prSet presAssocID="{A4D7F1FA-9B4B-43B2-A1E7-89366B44B9BA}" presName="spacer" presStyleCnt="0"/>
      <dgm:spPr/>
    </dgm:pt>
    <dgm:pt modelId="{56740413-5D8F-461D-850B-686A22461C65}" type="pres">
      <dgm:prSet presAssocID="{54B8A5D4-61C9-41BB-B726-C674216E4E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D793DB-A7A9-4FA7-9B6E-7AE7FA40A490}" type="pres">
      <dgm:prSet presAssocID="{73D5358A-1492-4B94-B6CC-17B8386C597E}" presName="spacer" presStyleCnt="0"/>
      <dgm:spPr/>
    </dgm:pt>
    <dgm:pt modelId="{786BB549-98AE-45F6-81A8-ED5A5427652A}" type="pres">
      <dgm:prSet presAssocID="{4C5481FC-D316-4766-8AC7-8081483343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FCE326-EC65-491F-926B-4837EE46D7E7}" type="presOf" srcId="{54B8A5D4-61C9-41BB-B726-C674216E4E40}" destId="{56740413-5D8F-461D-850B-686A22461C65}" srcOrd="0" destOrd="0" presId="urn:microsoft.com/office/officeart/2005/8/layout/vList2"/>
    <dgm:cxn modelId="{1360844A-EC34-4593-824A-67F93338433D}" type="presOf" srcId="{6FD5D9D0-27B7-4A0B-9386-462FFEBFE6DD}" destId="{6FE87F56-656F-4584-A3D8-2E4CEF358BB6}" srcOrd="0" destOrd="0" presId="urn:microsoft.com/office/officeart/2005/8/layout/vList2"/>
    <dgm:cxn modelId="{C2D02555-2510-4808-9363-4D847901102C}" type="presOf" srcId="{16C4609A-13FA-4C9F-97D5-CDA1BD5645F4}" destId="{3B45CD91-1F81-4FCC-AFE3-3AB0E57AAE37}" srcOrd="0" destOrd="0" presId="urn:microsoft.com/office/officeart/2005/8/layout/vList2"/>
    <dgm:cxn modelId="{4ADA985A-AD82-4003-B8FB-1F6BF9161AC1}" srcId="{8A2DC9A6-F0AF-44E0-9ABD-2DD1C0381A14}" destId="{6FD5D9D0-27B7-4A0B-9386-462FFEBFE6DD}" srcOrd="1" destOrd="0" parTransId="{9851CDA8-9E10-40B9-8288-5DF96024475C}" sibTransId="{A4D7F1FA-9B4B-43B2-A1E7-89366B44B9BA}"/>
    <dgm:cxn modelId="{C19AD15A-5855-40C8-80C0-7A143A1F737B}" type="presOf" srcId="{4C5481FC-D316-4766-8AC7-808148334328}" destId="{786BB549-98AE-45F6-81A8-ED5A5427652A}" srcOrd="0" destOrd="0" presId="urn:microsoft.com/office/officeart/2005/8/layout/vList2"/>
    <dgm:cxn modelId="{8C8666C2-BE29-4ABC-9162-2FD2720E03FD}" srcId="{8A2DC9A6-F0AF-44E0-9ABD-2DD1C0381A14}" destId="{54B8A5D4-61C9-41BB-B726-C674216E4E40}" srcOrd="2" destOrd="0" parTransId="{D26D1268-871C-4D6B-B14A-04C0E9F79E28}" sibTransId="{73D5358A-1492-4B94-B6CC-17B8386C597E}"/>
    <dgm:cxn modelId="{FB1236CB-CBD4-4355-9292-8C0780E09321}" type="presOf" srcId="{8A2DC9A6-F0AF-44E0-9ABD-2DD1C0381A14}" destId="{534F66D1-5EA1-461E-9039-62B8236C7ED9}" srcOrd="0" destOrd="0" presId="urn:microsoft.com/office/officeart/2005/8/layout/vList2"/>
    <dgm:cxn modelId="{C1852EEF-3CEE-424F-B9B0-03F15287EF56}" srcId="{8A2DC9A6-F0AF-44E0-9ABD-2DD1C0381A14}" destId="{4C5481FC-D316-4766-8AC7-808148334328}" srcOrd="3" destOrd="0" parTransId="{04BA504B-721B-45AF-9114-9BCF6C8C8266}" sibTransId="{3641D9BB-69D6-434D-BF0F-26E8C4B31C9C}"/>
    <dgm:cxn modelId="{3226CBFF-2FA7-4CBB-B5B1-F5AAA2824682}" srcId="{8A2DC9A6-F0AF-44E0-9ABD-2DD1C0381A14}" destId="{16C4609A-13FA-4C9F-97D5-CDA1BD5645F4}" srcOrd="0" destOrd="0" parTransId="{45572C68-A87E-4FB7-8683-1DBFE2692AC7}" sibTransId="{C5111E75-F5D9-4342-919A-60018CE58952}"/>
    <dgm:cxn modelId="{CDF7ECF0-8881-479A-9A0B-D43A1378A7BC}" type="presParOf" srcId="{534F66D1-5EA1-461E-9039-62B8236C7ED9}" destId="{3B45CD91-1F81-4FCC-AFE3-3AB0E57AAE37}" srcOrd="0" destOrd="0" presId="urn:microsoft.com/office/officeart/2005/8/layout/vList2"/>
    <dgm:cxn modelId="{EA537FE6-D8B1-43A4-A279-F0E5E019B535}" type="presParOf" srcId="{534F66D1-5EA1-461E-9039-62B8236C7ED9}" destId="{56095183-AF00-41B2-A977-9229F1A1F93E}" srcOrd="1" destOrd="0" presId="urn:microsoft.com/office/officeart/2005/8/layout/vList2"/>
    <dgm:cxn modelId="{746FCD73-388B-4122-BC32-CA7BECC3AE2B}" type="presParOf" srcId="{534F66D1-5EA1-461E-9039-62B8236C7ED9}" destId="{6FE87F56-656F-4584-A3D8-2E4CEF358BB6}" srcOrd="2" destOrd="0" presId="urn:microsoft.com/office/officeart/2005/8/layout/vList2"/>
    <dgm:cxn modelId="{4A4FC807-3988-4CF2-AE7E-3508395EA267}" type="presParOf" srcId="{534F66D1-5EA1-461E-9039-62B8236C7ED9}" destId="{5BB9FF14-8465-4444-9A82-0F8E6C66605F}" srcOrd="3" destOrd="0" presId="urn:microsoft.com/office/officeart/2005/8/layout/vList2"/>
    <dgm:cxn modelId="{ABB4CE38-0540-480E-B2D7-909F4C1FA91C}" type="presParOf" srcId="{534F66D1-5EA1-461E-9039-62B8236C7ED9}" destId="{56740413-5D8F-461D-850B-686A22461C65}" srcOrd="4" destOrd="0" presId="urn:microsoft.com/office/officeart/2005/8/layout/vList2"/>
    <dgm:cxn modelId="{D4AB1F92-CD61-4B48-BDF9-F532DEF8A805}" type="presParOf" srcId="{534F66D1-5EA1-461E-9039-62B8236C7ED9}" destId="{C5D793DB-A7A9-4FA7-9B6E-7AE7FA40A490}" srcOrd="5" destOrd="0" presId="urn:microsoft.com/office/officeart/2005/8/layout/vList2"/>
    <dgm:cxn modelId="{47442A77-6363-447B-B0A9-164E802B3719}" type="presParOf" srcId="{534F66D1-5EA1-461E-9039-62B8236C7ED9}" destId="{786BB549-98AE-45F6-81A8-ED5A542765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C16F6A-A40E-470C-A6CF-D478DFAD64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6040C-99DB-43DE-AE75-C88D715CC168}">
      <dgm:prSet/>
      <dgm:spPr/>
      <dgm:t>
        <a:bodyPr/>
        <a:lstStyle/>
        <a:p>
          <a:r>
            <a:rPr lang="en-US" b="1" dirty="0"/>
            <a:t>BY APPLYING CLUSTERING ALGORITHM WE CAN SEGREGATE CUSTOMERS IN VARIOUS CLUSTERS AND GET INTERPRETATION ABOUT THE DIFFERENT FEATURES OF DIFFERENT TYPE OF CUSTOMERS</a:t>
          </a:r>
        </a:p>
      </dgm:t>
    </dgm:pt>
    <dgm:pt modelId="{67B953F3-1371-4D91-AFE9-C5C878993B88}" type="parTrans" cxnId="{88B406A4-BE7A-48E2-B2F2-15AAE3A2C472}">
      <dgm:prSet/>
      <dgm:spPr/>
      <dgm:t>
        <a:bodyPr/>
        <a:lstStyle/>
        <a:p>
          <a:endParaRPr lang="en-US"/>
        </a:p>
      </dgm:t>
    </dgm:pt>
    <dgm:pt modelId="{0BB55799-5B56-467A-96DC-519B942D0275}" type="sibTrans" cxnId="{88B406A4-BE7A-48E2-B2F2-15AAE3A2C472}">
      <dgm:prSet/>
      <dgm:spPr/>
      <dgm:t>
        <a:bodyPr/>
        <a:lstStyle/>
        <a:p>
          <a:endParaRPr lang="en-US"/>
        </a:p>
      </dgm:t>
    </dgm:pt>
    <dgm:pt modelId="{90574FB8-C63C-45F6-B549-44EF5726E645}">
      <dgm:prSet/>
      <dgm:spPr/>
      <dgm:t>
        <a:bodyPr/>
        <a:lstStyle/>
        <a:p>
          <a:r>
            <a:rPr lang="en-US" b="1" dirty="0"/>
            <a:t>FROM THE CLUSTERS WE CAN SEE WHICH CUSTOMERS HAVE HIGH INCOME,WHICH CUSTOMERS HAVE SPENDING POWER,WHICH AGE GROUP OF CUSTOMERS HAVE HIGH INCOME OR HIGH SPENDING POWER </a:t>
          </a:r>
        </a:p>
      </dgm:t>
    </dgm:pt>
    <dgm:pt modelId="{E2B937F1-0EA8-4C49-85A7-CB60CC807219}" type="parTrans" cxnId="{CFCF816E-2950-4294-9668-39C465D57051}">
      <dgm:prSet/>
      <dgm:spPr/>
      <dgm:t>
        <a:bodyPr/>
        <a:lstStyle/>
        <a:p>
          <a:endParaRPr lang="en-US"/>
        </a:p>
      </dgm:t>
    </dgm:pt>
    <dgm:pt modelId="{49832B72-E784-4F6C-A592-0CFC3D8CAA33}" type="sibTrans" cxnId="{CFCF816E-2950-4294-9668-39C465D57051}">
      <dgm:prSet/>
      <dgm:spPr/>
      <dgm:t>
        <a:bodyPr/>
        <a:lstStyle/>
        <a:p>
          <a:endParaRPr lang="en-US"/>
        </a:p>
      </dgm:t>
    </dgm:pt>
    <dgm:pt modelId="{45076E21-852D-467A-AD1D-63D7851CDC4B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THE MALL CAN IDENTIFY CUSTOMES WHOM THEY SHOULD BE FOCUS ON MORE BY CHECKING THE ANNUAL NCOME ,SPNDING POWER AND SPENDING HISTORY OF THECUSTOMERS</a:t>
          </a:r>
        </a:p>
      </dgm:t>
    </dgm:pt>
    <dgm:pt modelId="{B6A58916-3889-4DD2-A3DB-2AB4B0955E35}" type="parTrans" cxnId="{9D25183F-074E-4338-9729-ED8A5B260828}">
      <dgm:prSet/>
      <dgm:spPr/>
    </dgm:pt>
    <dgm:pt modelId="{16079622-34BD-4CC2-8A06-8F7E566F3555}" type="sibTrans" cxnId="{9D25183F-074E-4338-9729-ED8A5B260828}">
      <dgm:prSet/>
      <dgm:spPr/>
    </dgm:pt>
    <dgm:pt modelId="{E6B37F49-4AB4-4C6B-9217-1B3717F55F6E}" type="pres">
      <dgm:prSet presAssocID="{31C16F6A-A40E-470C-A6CF-D478DFAD64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DBA6C-F6CF-4F38-88A6-555501A360C7}" type="pres">
      <dgm:prSet presAssocID="{2766040C-99DB-43DE-AE75-C88D715CC168}" presName="hierRoot1" presStyleCnt="0"/>
      <dgm:spPr/>
    </dgm:pt>
    <dgm:pt modelId="{A194EBF9-A8AE-4532-9ADD-D1B6A9195977}" type="pres">
      <dgm:prSet presAssocID="{2766040C-99DB-43DE-AE75-C88D715CC168}" presName="composite" presStyleCnt="0"/>
      <dgm:spPr/>
    </dgm:pt>
    <dgm:pt modelId="{3BB40EC8-0A27-4177-B583-E6CF9C8E1446}" type="pres">
      <dgm:prSet presAssocID="{2766040C-99DB-43DE-AE75-C88D715CC168}" presName="background" presStyleLbl="node0" presStyleIdx="0" presStyleCnt="3"/>
      <dgm:spPr/>
    </dgm:pt>
    <dgm:pt modelId="{56796A19-1C5E-4A00-9454-4AD0FE7D549A}" type="pres">
      <dgm:prSet presAssocID="{2766040C-99DB-43DE-AE75-C88D715CC168}" presName="text" presStyleLbl="fgAcc0" presStyleIdx="0" presStyleCnt="3">
        <dgm:presLayoutVars>
          <dgm:chPref val="3"/>
        </dgm:presLayoutVars>
      </dgm:prSet>
      <dgm:spPr/>
    </dgm:pt>
    <dgm:pt modelId="{77EF1F7F-C0D8-4058-9BC6-D29994A7FB68}" type="pres">
      <dgm:prSet presAssocID="{2766040C-99DB-43DE-AE75-C88D715CC168}" presName="hierChild2" presStyleCnt="0"/>
      <dgm:spPr/>
    </dgm:pt>
    <dgm:pt modelId="{4DDA9C04-585F-4821-8903-C21FBB1E8E10}" type="pres">
      <dgm:prSet presAssocID="{90574FB8-C63C-45F6-B549-44EF5726E645}" presName="hierRoot1" presStyleCnt="0"/>
      <dgm:spPr/>
    </dgm:pt>
    <dgm:pt modelId="{812DE77C-07FF-48C9-9148-6A77C21E8041}" type="pres">
      <dgm:prSet presAssocID="{90574FB8-C63C-45F6-B549-44EF5726E645}" presName="composite" presStyleCnt="0"/>
      <dgm:spPr/>
    </dgm:pt>
    <dgm:pt modelId="{9D543D0F-C97C-4EA3-B5B6-1F8ADB8D2AD5}" type="pres">
      <dgm:prSet presAssocID="{90574FB8-C63C-45F6-B549-44EF5726E645}" presName="background" presStyleLbl="node0" presStyleIdx="1" presStyleCnt="3"/>
      <dgm:spPr/>
    </dgm:pt>
    <dgm:pt modelId="{AC24028A-8E78-482A-A681-5465305D3418}" type="pres">
      <dgm:prSet presAssocID="{90574FB8-C63C-45F6-B549-44EF5726E645}" presName="text" presStyleLbl="fgAcc0" presStyleIdx="1" presStyleCnt="3">
        <dgm:presLayoutVars>
          <dgm:chPref val="3"/>
        </dgm:presLayoutVars>
      </dgm:prSet>
      <dgm:spPr/>
    </dgm:pt>
    <dgm:pt modelId="{BED7BCB7-C999-445F-B5E6-AF7E3E546AD2}" type="pres">
      <dgm:prSet presAssocID="{90574FB8-C63C-45F6-B549-44EF5726E645}" presName="hierChild2" presStyleCnt="0"/>
      <dgm:spPr/>
    </dgm:pt>
    <dgm:pt modelId="{8F04BCDB-0C37-45CF-A895-BEC115B14281}" type="pres">
      <dgm:prSet presAssocID="{45076E21-852D-467A-AD1D-63D7851CDC4B}" presName="hierRoot1" presStyleCnt="0"/>
      <dgm:spPr/>
    </dgm:pt>
    <dgm:pt modelId="{746B86BE-6EFA-43B1-901C-EF6036AD7C26}" type="pres">
      <dgm:prSet presAssocID="{45076E21-852D-467A-AD1D-63D7851CDC4B}" presName="composite" presStyleCnt="0"/>
      <dgm:spPr/>
    </dgm:pt>
    <dgm:pt modelId="{62B389A6-5766-482F-B4A4-26CA2D626684}" type="pres">
      <dgm:prSet presAssocID="{45076E21-852D-467A-AD1D-63D7851CDC4B}" presName="background" presStyleLbl="node0" presStyleIdx="2" presStyleCnt="3"/>
      <dgm:spPr/>
    </dgm:pt>
    <dgm:pt modelId="{F5141CFF-7768-4253-BA3A-98C96CE0AD5B}" type="pres">
      <dgm:prSet presAssocID="{45076E21-852D-467A-AD1D-63D7851CDC4B}" presName="text" presStyleLbl="fgAcc0" presStyleIdx="2" presStyleCnt="3">
        <dgm:presLayoutVars>
          <dgm:chPref val="3"/>
        </dgm:presLayoutVars>
      </dgm:prSet>
      <dgm:spPr/>
    </dgm:pt>
    <dgm:pt modelId="{77453DFF-81C3-411B-A9E5-EB35E652964B}" type="pres">
      <dgm:prSet presAssocID="{45076E21-852D-467A-AD1D-63D7851CDC4B}" presName="hierChild2" presStyleCnt="0"/>
      <dgm:spPr/>
    </dgm:pt>
  </dgm:ptLst>
  <dgm:cxnLst>
    <dgm:cxn modelId="{9D25183F-074E-4338-9729-ED8A5B260828}" srcId="{31C16F6A-A40E-470C-A6CF-D478DFAD642C}" destId="{45076E21-852D-467A-AD1D-63D7851CDC4B}" srcOrd="2" destOrd="0" parTransId="{B6A58916-3889-4DD2-A3DB-2AB4B0955E35}" sibTransId="{16079622-34BD-4CC2-8A06-8F7E566F3555}"/>
    <dgm:cxn modelId="{B8651F48-2673-4A2A-832C-6437C04F8022}" type="presOf" srcId="{45076E21-852D-467A-AD1D-63D7851CDC4B}" destId="{F5141CFF-7768-4253-BA3A-98C96CE0AD5B}" srcOrd="0" destOrd="0" presId="urn:microsoft.com/office/officeart/2005/8/layout/hierarchy1"/>
    <dgm:cxn modelId="{CFCF816E-2950-4294-9668-39C465D57051}" srcId="{31C16F6A-A40E-470C-A6CF-D478DFAD642C}" destId="{90574FB8-C63C-45F6-B549-44EF5726E645}" srcOrd="1" destOrd="0" parTransId="{E2B937F1-0EA8-4C49-85A7-CB60CC807219}" sibTransId="{49832B72-E784-4F6C-A592-0CFC3D8CAA33}"/>
    <dgm:cxn modelId="{BB214274-F4FB-48FD-ACD3-C3210110368E}" type="presOf" srcId="{90574FB8-C63C-45F6-B549-44EF5726E645}" destId="{AC24028A-8E78-482A-A681-5465305D3418}" srcOrd="0" destOrd="0" presId="urn:microsoft.com/office/officeart/2005/8/layout/hierarchy1"/>
    <dgm:cxn modelId="{88B406A4-BE7A-48E2-B2F2-15AAE3A2C472}" srcId="{31C16F6A-A40E-470C-A6CF-D478DFAD642C}" destId="{2766040C-99DB-43DE-AE75-C88D715CC168}" srcOrd="0" destOrd="0" parTransId="{67B953F3-1371-4D91-AFE9-C5C878993B88}" sibTransId="{0BB55799-5B56-467A-96DC-519B942D0275}"/>
    <dgm:cxn modelId="{7E9839B0-2956-42A2-AF84-15785A72FDBA}" type="presOf" srcId="{2766040C-99DB-43DE-AE75-C88D715CC168}" destId="{56796A19-1C5E-4A00-9454-4AD0FE7D549A}" srcOrd="0" destOrd="0" presId="urn:microsoft.com/office/officeart/2005/8/layout/hierarchy1"/>
    <dgm:cxn modelId="{AEFDAFD8-2354-4CA0-8F86-17839815A175}" type="presOf" srcId="{31C16F6A-A40E-470C-A6CF-D478DFAD642C}" destId="{E6B37F49-4AB4-4C6B-9217-1B3717F55F6E}" srcOrd="0" destOrd="0" presId="urn:microsoft.com/office/officeart/2005/8/layout/hierarchy1"/>
    <dgm:cxn modelId="{D35A2744-83BD-4B19-BCEE-0B9856E888D0}" type="presParOf" srcId="{E6B37F49-4AB4-4C6B-9217-1B3717F55F6E}" destId="{226DBA6C-F6CF-4F38-88A6-555501A360C7}" srcOrd="0" destOrd="0" presId="urn:microsoft.com/office/officeart/2005/8/layout/hierarchy1"/>
    <dgm:cxn modelId="{8B4A8ED6-E33E-4B86-8EDB-9990F33416DB}" type="presParOf" srcId="{226DBA6C-F6CF-4F38-88A6-555501A360C7}" destId="{A194EBF9-A8AE-4532-9ADD-D1B6A9195977}" srcOrd="0" destOrd="0" presId="urn:microsoft.com/office/officeart/2005/8/layout/hierarchy1"/>
    <dgm:cxn modelId="{9A7FC321-FD9D-4AFE-894E-6E49D75F08F6}" type="presParOf" srcId="{A194EBF9-A8AE-4532-9ADD-D1B6A9195977}" destId="{3BB40EC8-0A27-4177-B583-E6CF9C8E1446}" srcOrd="0" destOrd="0" presId="urn:microsoft.com/office/officeart/2005/8/layout/hierarchy1"/>
    <dgm:cxn modelId="{AB72F516-A868-4CED-A4F4-90E8A60BDA67}" type="presParOf" srcId="{A194EBF9-A8AE-4532-9ADD-D1B6A9195977}" destId="{56796A19-1C5E-4A00-9454-4AD0FE7D549A}" srcOrd="1" destOrd="0" presId="urn:microsoft.com/office/officeart/2005/8/layout/hierarchy1"/>
    <dgm:cxn modelId="{1AC165A2-7241-4E07-9D92-71C7A66E2E07}" type="presParOf" srcId="{226DBA6C-F6CF-4F38-88A6-555501A360C7}" destId="{77EF1F7F-C0D8-4058-9BC6-D29994A7FB68}" srcOrd="1" destOrd="0" presId="urn:microsoft.com/office/officeart/2005/8/layout/hierarchy1"/>
    <dgm:cxn modelId="{974F9F32-D7CF-423C-B08A-B8E418FB3937}" type="presParOf" srcId="{E6B37F49-4AB4-4C6B-9217-1B3717F55F6E}" destId="{4DDA9C04-585F-4821-8903-C21FBB1E8E10}" srcOrd="1" destOrd="0" presId="urn:microsoft.com/office/officeart/2005/8/layout/hierarchy1"/>
    <dgm:cxn modelId="{C859F642-F06B-40E4-84E8-23802752807B}" type="presParOf" srcId="{4DDA9C04-585F-4821-8903-C21FBB1E8E10}" destId="{812DE77C-07FF-48C9-9148-6A77C21E8041}" srcOrd="0" destOrd="0" presId="urn:microsoft.com/office/officeart/2005/8/layout/hierarchy1"/>
    <dgm:cxn modelId="{5A3313D9-AE8D-481A-84A5-05A28947ED35}" type="presParOf" srcId="{812DE77C-07FF-48C9-9148-6A77C21E8041}" destId="{9D543D0F-C97C-4EA3-B5B6-1F8ADB8D2AD5}" srcOrd="0" destOrd="0" presId="urn:microsoft.com/office/officeart/2005/8/layout/hierarchy1"/>
    <dgm:cxn modelId="{70544D05-0CFB-43AE-951E-4C6829994B3E}" type="presParOf" srcId="{812DE77C-07FF-48C9-9148-6A77C21E8041}" destId="{AC24028A-8E78-482A-A681-5465305D3418}" srcOrd="1" destOrd="0" presId="urn:microsoft.com/office/officeart/2005/8/layout/hierarchy1"/>
    <dgm:cxn modelId="{89E1EDDE-F84E-4CDA-A9D1-6205867D6886}" type="presParOf" srcId="{4DDA9C04-585F-4821-8903-C21FBB1E8E10}" destId="{BED7BCB7-C999-445F-B5E6-AF7E3E546AD2}" srcOrd="1" destOrd="0" presId="urn:microsoft.com/office/officeart/2005/8/layout/hierarchy1"/>
    <dgm:cxn modelId="{949BCA6F-0E44-4F0A-9D51-A48204F68F3B}" type="presParOf" srcId="{E6B37F49-4AB4-4C6B-9217-1B3717F55F6E}" destId="{8F04BCDB-0C37-45CF-A895-BEC115B14281}" srcOrd="2" destOrd="0" presId="urn:microsoft.com/office/officeart/2005/8/layout/hierarchy1"/>
    <dgm:cxn modelId="{DA62B561-FD3F-4C68-BC99-66E7CAAF918B}" type="presParOf" srcId="{8F04BCDB-0C37-45CF-A895-BEC115B14281}" destId="{746B86BE-6EFA-43B1-901C-EF6036AD7C26}" srcOrd="0" destOrd="0" presId="urn:microsoft.com/office/officeart/2005/8/layout/hierarchy1"/>
    <dgm:cxn modelId="{DD2AB1DD-34C7-41EA-B7F9-E80EAF60850D}" type="presParOf" srcId="{746B86BE-6EFA-43B1-901C-EF6036AD7C26}" destId="{62B389A6-5766-482F-B4A4-26CA2D626684}" srcOrd="0" destOrd="0" presId="urn:microsoft.com/office/officeart/2005/8/layout/hierarchy1"/>
    <dgm:cxn modelId="{0071C332-EC78-4B45-89A0-611E8BC173E0}" type="presParOf" srcId="{746B86BE-6EFA-43B1-901C-EF6036AD7C26}" destId="{F5141CFF-7768-4253-BA3A-98C96CE0AD5B}" srcOrd="1" destOrd="0" presId="urn:microsoft.com/office/officeart/2005/8/layout/hierarchy1"/>
    <dgm:cxn modelId="{15B596F6-5616-4D96-A1C9-10FEFAB07930}" type="presParOf" srcId="{8F04BCDB-0C37-45CF-A895-BEC115B14281}" destId="{77453DFF-81C3-411B-A9E5-EB35E65296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649-594B-472C-AACD-0F3DF107428B}">
      <dsp:nvSpPr>
        <dsp:cNvPr id="0" name=""/>
        <dsp:cNvSpPr/>
      </dsp:nvSpPr>
      <dsp:spPr>
        <a:xfrm>
          <a:off x="0" y="18850"/>
          <a:ext cx="6367912" cy="636791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ACDBD-85FC-479C-9FF1-3C290516BDA9}">
      <dsp:nvSpPr>
        <dsp:cNvPr id="0" name=""/>
        <dsp:cNvSpPr/>
      </dsp:nvSpPr>
      <dsp:spPr>
        <a:xfrm>
          <a:off x="413914" y="432764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FEMALES HAVE MORE SPENDING POWER COMPARED TO MALES</a:t>
          </a:r>
        </a:p>
      </dsp:txBody>
      <dsp:txXfrm>
        <a:off x="538256" y="557106"/>
        <a:ext cx="2298481" cy="2298481"/>
      </dsp:txXfrm>
    </dsp:sp>
    <dsp:sp modelId="{B0B261B9-077F-4BD8-BC53-9DD4DD91111D}">
      <dsp:nvSpPr>
        <dsp:cNvPr id="0" name=""/>
        <dsp:cNvSpPr/>
      </dsp:nvSpPr>
      <dsp:spPr>
        <a:xfrm>
          <a:off x="3406833" y="432764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ANNUAL INCOME OF FEMALES ARE MORE THAN THAT OF MALES</a:t>
          </a:r>
        </a:p>
      </dsp:txBody>
      <dsp:txXfrm>
        <a:off x="3531175" y="557106"/>
        <a:ext cx="2298481" cy="2298481"/>
      </dsp:txXfrm>
    </dsp:sp>
    <dsp:sp modelId="{9BCFA60F-1EDA-4736-8995-3F895F3742C8}">
      <dsp:nvSpPr>
        <dsp:cNvPr id="0" name=""/>
        <dsp:cNvSpPr/>
      </dsp:nvSpPr>
      <dsp:spPr>
        <a:xfrm>
          <a:off x="413914" y="3425683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AGE INCREASES SPENDING SCORE AND ANNUAL INCOME DECREASES</a:t>
          </a:r>
        </a:p>
      </dsp:txBody>
      <dsp:txXfrm>
        <a:off x="538256" y="3550025"/>
        <a:ext cx="2298481" cy="2298481"/>
      </dsp:txXfrm>
    </dsp:sp>
    <dsp:sp modelId="{48DFB195-4E42-4E75-89AE-F4C2E7A37C7D}">
      <dsp:nvSpPr>
        <dsp:cNvPr id="0" name=""/>
        <dsp:cNvSpPr/>
      </dsp:nvSpPr>
      <dsp:spPr>
        <a:xfrm>
          <a:off x="3406833" y="3425683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 FEMALES CUSTOMERS AND CUSTOMERS IN LOWER AGE GROUPS (20-40)</a:t>
          </a:r>
        </a:p>
      </dsp:txBody>
      <dsp:txXfrm>
        <a:off x="3531175" y="3550025"/>
        <a:ext cx="2298481" cy="229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9D12-BE17-4C7B-9B77-2369980D6D0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0454F-7A1F-4D24-9098-A125D7C0121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7BD99-8A33-46BB-B0A3-3797DAE6134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CLUSTER IS A SETOF OBJECTS THAT ARE SIMILAR TO EACH OTHER AND DIFFERENT FROM OTHER CLUSTERS</a:t>
          </a:r>
        </a:p>
      </dsp:txBody>
      <dsp:txXfrm>
        <a:off x="1435590" y="531"/>
        <a:ext cx="9080009" cy="1242935"/>
      </dsp:txXfrm>
    </dsp:sp>
    <dsp:sp modelId="{376EDCFD-57A8-44C8-8F94-0F358EDE124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46D2-8E09-4AFC-AF12-0D4E451AAB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BB113-1F5E-41F2-A5BD-5723C831FFA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CLUSTERING GROUPS DATA INTO CLUSTERS WITH RESPECT TO SIMILARITY IN DATA OBJECTS ANDSHARE SIMILAR CHARACTERISTICS IN THE SAME CLUSTER</a:t>
          </a:r>
        </a:p>
      </dsp:txBody>
      <dsp:txXfrm>
        <a:off x="1435590" y="1554201"/>
        <a:ext cx="9080009" cy="1242935"/>
      </dsp:txXfrm>
    </dsp:sp>
    <dsp:sp modelId="{B13E3EDC-5AD7-4311-B58D-0CF4ADDEAFE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DE2D2-2A4E-4FA1-8CAF-38CC1E7C719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A1BF8-29BE-4D2F-86F9-8F0ACCA745C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GOAL OF CLUSTERING IS SIMILAR OBSERVATIONS ARE CLUBBED TOGETHER AND DISSIMILAR OBSERVATIONS ARE KEPT FAR AWAY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6175A-56B5-4AA0-8F93-51BF3C70F640}">
      <dsp:nvSpPr>
        <dsp:cNvPr id="0" name=""/>
        <dsp:cNvSpPr/>
      </dsp:nvSpPr>
      <dsp:spPr>
        <a:xfrm>
          <a:off x="815" y="0"/>
          <a:ext cx="3304786" cy="35206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0" rIns="3264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PARTIONING-Divides data into non-hierarchial groups.Centroid based method, Algorithm-K Means</a:t>
          </a:r>
        </a:p>
      </dsp:txBody>
      <dsp:txXfrm>
        <a:off x="815" y="1408264"/>
        <a:ext cx="3304786" cy="2112396"/>
      </dsp:txXfrm>
    </dsp:sp>
    <dsp:sp modelId="{974BE9DA-E8D0-4A93-B468-858F58496FD5}">
      <dsp:nvSpPr>
        <dsp:cNvPr id="0" name=""/>
        <dsp:cNvSpPr/>
      </dsp:nvSpPr>
      <dsp:spPr>
        <a:xfrm>
          <a:off x="815" y="0"/>
          <a:ext cx="3304786" cy="14082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165100" rIns="326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15" y="0"/>
        <a:ext cx="3304786" cy="1408264"/>
      </dsp:txXfrm>
    </dsp:sp>
    <dsp:sp modelId="{98165FEE-4F31-4A11-AADB-5B8BA96D0FD3}">
      <dsp:nvSpPr>
        <dsp:cNvPr id="0" name=""/>
        <dsp:cNvSpPr/>
      </dsp:nvSpPr>
      <dsp:spPr>
        <a:xfrm>
          <a:off x="3569985" y="0"/>
          <a:ext cx="3304786" cy="352066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0" rIns="3264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DENSITY BASED-Connects hghly densed areas into clusters,Algorithm-DBSCAN</a:t>
          </a:r>
        </a:p>
      </dsp:txBody>
      <dsp:txXfrm>
        <a:off x="3569985" y="1408264"/>
        <a:ext cx="3304786" cy="2112396"/>
      </dsp:txXfrm>
    </dsp:sp>
    <dsp:sp modelId="{165C8DE7-3B11-4C41-B153-9D35841CA8A9}">
      <dsp:nvSpPr>
        <dsp:cNvPr id="0" name=""/>
        <dsp:cNvSpPr/>
      </dsp:nvSpPr>
      <dsp:spPr>
        <a:xfrm>
          <a:off x="3569985" y="0"/>
          <a:ext cx="3304786" cy="14082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165100" rIns="326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69985" y="0"/>
        <a:ext cx="3304786" cy="1408264"/>
      </dsp:txXfrm>
    </dsp:sp>
    <dsp:sp modelId="{E226E88A-B35D-4A34-A7EF-0E5E29BE1DA2}">
      <dsp:nvSpPr>
        <dsp:cNvPr id="0" name=""/>
        <dsp:cNvSpPr/>
      </dsp:nvSpPr>
      <dsp:spPr>
        <a:xfrm>
          <a:off x="7139155" y="0"/>
          <a:ext cx="3304786" cy="352066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0" rIns="3264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Hierarchia-Divides data into clusters on basis of hierarchy,creates Dendograms,Algorithm-Agglomerative Hierarchial Clustering</a:t>
          </a:r>
        </a:p>
      </dsp:txBody>
      <dsp:txXfrm>
        <a:off x="7139155" y="1408264"/>
        <a:ext cx="3304786" cy="2112396"/>
      </dsp:txXfrm>
    </dsp:sp>
    <dsp:sp modelId="{60D639B1-8BEB-43D9-A259-0532364EDF06}">
      <dsp:nvSpPr>
        <dsp:cNvPr id="0" name=""/>
        <dsp:cNvSpPr/>
      </dsp:nvSpPr>
      <dsp:spPr>
        <a:xfrm>
          <a:off x="7139155" y="0"/>
          <a:ext cx="3304786" cy="14082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39" tIns="165100" rIns="326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39155" y="0"/>
        <a:ext cx="3304786" cy="1408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3D851-C0D7-4494-896F-757811FD57D9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KMEANS CLUSTERING</a:t>
          </a:r>
        </a:p>
      </dsp:txBody>
      <dsp:txXfrm>
        <a:off x="32418" y="32418"/>
        <a:ext cx="8094307" cy="1041985"/>
      </dsp:txXfrm>
    </dsp:sp>
    <dsp:sp modelId="{1EEF9389-127D-4D7E-9922-A770F436B17A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AGGLOMERATIVE CLUSTERING</a:t>
          </a:r>
        </a:p>
      </dsp:txBody>
      <dsp:txXfrm>
        <a:off x="852005" y="1323709"/>
        <a:ext cx="7684797" cy="1041985"/>
      </dsp:txXfrm>
    </dsp:sp>
    <dsp:sp modelId="{BED09297-2B02-4510-970E-2D6791895D10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DBSCAN CLUSTERING</a:t>
          </a:r>
        </a:p>
      </dsp:txBody>
      <dsp:txXfrm>
        <a:off x="1671592" y="2615001"/>
        <a:ext cx="7684797" cy="1041985"/>
      </dsp:txXfrm>
    </dsp:sp>
    <dsp:sp modelId="{6DE3EACB-5D28-42AE-8787-6B6E39138A88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CCFFC30C-6355-454D-A922-7F3540425D97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A99C-53CD-4485-AE53-0E75A065869D}">
      <dsp:nvSpPr>
        <dsp:cNvPr id="0" name=""/>
        <dsp:cNvSpPr/>
      </dsp:nvSpPr>
      <dsp:spPr>
        <a:xfrm>
          <a:off x="0" y="51581"/>
          <a:ext cx="5015483" cy="9211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The blue </a:t>
          </a:r>
          <a:r>
            <a:rPr lang="en-US" sz="1300" b="1" kern="1200" dirty="0" err="1">
              <a:solidFill>
                <a:schemeClr val="bg1"/>
              </a:solidFill>
            </a:rPr>
            <a:t>coloured</a:t>
          </a:r>
          <a:r>
            <a:rPr lang="en-US" sz="1300" b="1" kern="1200" dirty="0">
              <a:solidFill>
                <a:schemeClr val="bg1"/>
              </a:solidFill>
            </a:rPr>
            <a:t> clusters are standard because they have moderate income and moderate spending score ,dependent customers</a:t>
          </a:r>
        </a:p>
      </dsp:txBody>
      <dsp:txXfrm>
        <a:off x="44967" y="96548"/>
        <a:ext cx="4925549" cy="831221"/>
      </dsp:txXfrm>
    </dsp:sp>
    <dsp:sp modelId="{8EFB2067-99E7-44A7-B5E4-DBC53B000F13}">
      <dsp:nvSpPr>
        <dsp:cNvPr id="0" name=""/>
        <dsp:cNvSpPr/>
      </dsp:nvSpPr>
      <dsp:spPr>
        <a:xfrm>
          <a:off x="0" y="1010177"/>
          <a:ext cx="5015483" cy="9211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The green </a:t>
          </a:r>
          <a:r>
            <a:rPr lang="en-US" sz="1300" b="1" kern="1200" dirty="0" err="1">
              <a:solidFill>
                <a:schemeClr val="bg1"/>
              </a:solidFill>
            </a:rPr>
            <a:t>coloured</a:t>
          </a:r>
          <a:r>
            <a:rPr lang="en-US" sz="1300" b="1" kern="1200" dirty="0">
              <a:solidFill>
                <a:schemeClr val="bg1"/>
              </a:solidFill>
            </a:rPr>
            <a:t> clusters are our main target as they have high spending score and Annual income</a:t>
          </a:r>
        </a:p>
      </dsp:txBody>
      <dsp:txXfrm>
        <a:off x="44967" y="1055144"/>
        <a:ext cx="4925549" cy="831221"/>
      </dsp:txXfrm>
    </dsp:sp>
    <dsp:sp modelId="{3B26E54F-6908-499A-9650-99A6FD45C962}">
      <dsp:nvSpPr>
        <dsp:cNvPr id="0" name=""/>
        <dsp:cNvSpPr/>
      </dsp:nvSpPr>
      <dsp:spPr>
        <a:xfrm>
          <a:off x="0" y="1968773"/>
          <a:ext cx="5015483" cy="9211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Red </a:t>
          </a:r>
          <a:r>
            <a:rPr lang="en-US" sz="1300" b="1" kern="1200" dirty="0" err="1">
              <a:solidFill>
                <a:schemeClr val="bg1"/>
              </a:solidFill>
            </a:rPr>
            <a:t>coloured</a:t>
          </a:r>
          <a:r>
            <a:rPr lang="en-US" sz="1300" b="1" kern="1200" dirty="0">
              <a:solidFill>
                <a:schemeClr val="bg1"/>
              </a:solidFill>
            </a:rPr>
            <a:t> clusters have customers with high annual income and low spending </a:t>
          </a:r>
          <a:r>
            <a:rPr lang="en-US" sz="1300" b="1" kern="1200" dirty="0" err="1">
              <a:solidFill>
                <a:schemeClr val="bg1"/>
              </a:solidFill>
            </a:rPr>
            <a:t>score,thats</a:t>
          </a:r>
          <a:r>
            <a:rPr lang="en-US" sz="1300" b="1" kern="1200" dirty="0">
              <a:solidFill>
                <a:schemeClr val="bg1"/>
              </a:solidFill>
            </a:rPr>
            <a:t> why they are termed as careful</a:t>
          </a:r>
        </a:p>
      </dsp:txBody>
      <dsp:txXfrm>
        <a:off x="44967" y="2013740"/>
        <a:ext cx="4925549" cy="831221"/>
      </dsp:txXfrm>
    </dsp:sp>
    <dsp:sp modelId="{2D8BBE6F-EF5B-40F8-9BDF-7754C190C6C0}">
      <dsp:nvSpPr>
        <dsp:cNvPr id="0" name=""/>
        <dsp:cNvSpPr/>
      </dsp:nvSpPr>
      <dsp:spPr>
        <a:xfrm>
          <a:off x="0" y="2927368"/>
          <a:ext cx="5015483" cy="9211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The pink </a:t>
          </a:r>
          <a:r>
            <a:rPr lang="en-US" sz="1300" b="1" kern="1200" dirty="0" err="1">
              <a:solidFill>
                <a:schemeClr val="bg1"/>
              </a:solidFill>
            </a:rPr>
            <a:t>coloured</a:t>
          </a:r>
          <a:r>
            <a:rPr lang="en-US" sz="1300" b="1" kern="1200" dirty="0">
              <a:solidFill>
                <a:schemeClr val="bg1"/>
              </a:solidFill>
            </a:rPr>
            <a:t> clusters have customers with low income and low spending score that is why they are termed as sensible and the cyan </a:t>
          </a:r>
          <a:r>
            <a:rPr lang="en-US" sz="1300" b="1" kern="1200" dirty="0" err="1">
              <a:solidFill>
                <a:schemeClr val="bg1"/>
              </a:solidFill>
            </a:rPr>
            <a:t>coloured</a:t>
          </a:r>
          <a:r>
            <a:rPr lang="en-US" sz="1300" b="1" kern="1200" dirty="0">
              <a:solidFill>
                <a:schemeClr val="bg1"/>
              </a:solidFill>
            </a:rPr>
            <a:t> cluster have customers with high spending score and low income </a:t>
          </a:r>
          <a:r>
            <a:rPr lang="en-US" sz="1300" b="1" kern="1200" dirty="0" err="1">
              <a:solidFill>
                <a:schemeClr val="bg1"/>
              </a:solidFill>
            </a:rPr>
            <a:t>thats</a:t>
          </a:r>
          <a:r>
            <a:rPr lang="en-US" sz="1300" b="1" kern="1200" dirty="0">
              <a:solidFill>
                <a:schemeClr val="bg1"/>
              </a:solidFill>
            </a:rPr>
            <a:t> why they are termed as careless</a:t>
          </a:r>
        </a:p>
      </dsp:txBody>
      <dsp:txXfrm>
        <a:off x="44967" y="2972335"/>
        <a:ext cx="4925549" cy="831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CD91-1F81-4FCC-AFE3-3AB0E57AAE37}">
      <dsp:nvSpPr>
        <dsp:cNvPr id="0" name=""/>
        <dsp:cNvSpPr/>
      </dsp:nvSpPr>
      <dsp:spPr>
        <a:xfrm>
          <a:off x="0" y="54388"/>
          <a:ext cx="7559504" cy="1498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FROM THE SILHOUETTE SCORE K-MEANS AND AGGLOMERATIVE CLUSTERING ARE BEST SUITED FOR THIS SCENARIO,</a:t>
          </a:r>
          <a:r>
            <a:rPr lang="en-US" sz="2100" b="0" kern="1200" dirty="0">
              <a:latin typeface="Calibri Light" panose="020F0302020204030204"/>
            </a:rPr>
            <a:t>ALTHOUGH SILHOUETTE SCORE FOR AGGLOMERATIVE CLUSTERING IS SIGNIFICANTLY BETTER THAN KMEANS</a:t>
          </a:r>
          <a:endParaRPr lang="en-US" sz="2100" b="0" kern="1200" dirty="0"/>
        </a:p>
      </dsp:txBody>
      <dsp:txXfrm>
        <a:off x="73164" y="127552"/>
        <a:ext cx="7413176" cy="1352442"/>
      </dsp:txXfrm>
    </dsp:sp>
    <dsp:sp modelId="{6FE87F56-656F-4584-A3D8-2E4CEF358BB6}">
      <dsp:nvSpPr>
        <dsp:cNvPr id="0" name=""/>
        <dsp:cNvSpPr/>
      </dsp:nvSpPr>
      <dsp:spPr>
        <a:xfrm>
          <a:off x="0" y="1613638"/>
          <a:ext cx="7559504" cy="14987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AGGLOMERATIVE HIERARCHIAL CLUSTERING THE CLUSTERS FORMED WERE WELL DEFINED AND DISTINCT AS COMPARED TO K-MEANS WHERE CLUSTERS FORMED WERE OVERLAPPING</a:t>
          </a:r>
        </a:p>
      </dsp:txBody>
      <dsp:txXfrm>
        <a:off x="73164" y="1686802"/>
        <a:ext cx="7413176" cy="1352442"/>
      </dsp:txXfrm>
    </dsp:sp>
    <dsp:sp modelId="{56740413-5D8F-461D-850B-686A22461C65}">
      <dsp:nvSpPr>
        <dsp:cNvPr id="0" name=""/>
        <dsp:cNvSpPr/>
      </dsp:nvSpPr>
      <dsp:spPr>
        <a:xfrm>
          <a:off x="0" y="3172888"/>
          <a:ext cx="7559504" cy="14987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KMEANS CLUSTEING WE HAVE TO PREDEFINE THE NUMBE OF CLUSTERS,IN AGGLOMERATIVE CLUSTERING WE DON’T FACE THE PROBLEM OF HAVING TO PREDEFINE THE NUMBER OF CLUSTERS</a:t>
          </a:r>
        </a:p>
      </dsp:txBody>
      <dsp:txXfrm>
        <a:off x="73164" y="3246052"/>
        <a:ext cx="7413176" cy="1352442"/>
      </dsp:txXfrm>
    </dsp:sp>
    <dsp:sp modelId="{786BB549-98AE-45F6-81A8-ED5A5427652A}">
      <dsp:nvSpPr>
        <dsp:cNvPr id="0" name=""/>
        <dsp:cNvSpPr/>
      </dsp:nvSpPr>
      <dsp:spPr>
        <a:xfrm>
          <a:off x="0" y="4732138"/>
          <a:ext cx="7559504" cy="1498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THUS AGGLOMERATIVE CLUSTERING IS BEST SUITED FOR THE CUSTOMER SEGMENTATION</a:t>
          </a:r>
        </a:p>
      </dsp:txBody>
      <dsp:txXfrm>
        <a:off x="73164" y="4805302"/>
        <a:ext cx="7413176" cy="13524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40EC8-0A27-4177-B583-E6CF9C8E144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6A19-1C5E-4A00-9454-4AD0FE7D549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BY APPLYING CLUSTERING ALGORITHM WE CAN SEGREGATE CUSTOMERS IN VARIOUS CLUSTERS AND GET INTERPRETATION ABOUT THE DIFFERENT FEATURES OF DIFFERENT TYPE OF CUSTOMERS</a:t>
          </a:r>
        </a:p>
      </dsp:txBody>
      <dsp:txXfrm>
        <a:off x="378614" y="886531"/>
        <a:ext cx="2810360" cy="1744948"/>
      </dsp:txXfrm>
    </dsp:sp>
    <dsp:sp modelId="{9D543D0F-C97C-4EA3-B5B6-1F8ADB8D2AD5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4028A-8E78-482A-A681-5465305D341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FROM THE CLUSTERS WE CAN SEE WHICH CUSTOMERS HAVE HIGH INCOME,WHICH CUSTOMERS HAVE SPENDING POWER,WHICH AGE GROUP OF CUSTOMERS HAVE HIGH INCOME OR HIGH SPENDING POWER </a:t>
          </a:r>
        </a:p>
      </dsp:txBody>
      <dsp:txXfrm>
        <a:off x="3946203" y="886531"/>
        <a:ext cx="2810360" cy="1744948"/>
      </dsp:txXfrm>
    </dsp:sp>
    <dsp:sp modelId="{62B389A6-5766-482F-B4A4-26CA2D62668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41CFF-7768-4253-BA3A-98C96CE0AD5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 Light" panose="020F0302020204030204"/>
            </a:rPr>
            <a:t>THE MALL CAN IDENTIFY CUSTOMES WHOM THEY SHOULD BE FOCUS ON MORE BY CHECKING THE ANNUAL NCOME ,SPNDING POWER AND SPENDING HISTORY OF THECUSTOMERS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335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5144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81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6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4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desk and whiteboard">
            <a:extLst>
              <a:ext uri="{FF2B5EF4-FFF2-40B4-BE49-F238E27FC236}">
                <a16:creationId xmlns:a16="http://schemas.microsoft.com/office/drawing/2014/main" id="{CBEB6DC8-654B-58AD-CF22-85D693B0B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-1006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B050"/>
                </a:solidFill>
              </a:rPr>
              <a:t>MINI PROJECT 3 ON CLUSTERING</a:t>
            </a:r>
            <a:br>
              <a:rPr lang="en-US" sz="6600"/>
            </a:b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  <a:cs typeface="Sabon Next LT"/>
              </a:rPr>
              <a:t>NAME-KOUSTAV  BANERJEE</a:t>
            </a:r>
          </a:p>
          <a:p>
            <a:endParaRPr lang="en-US">
              <a:solidFill>
                <a:srgbClr val="FFFFFF"/>
              </a:solidFill>
              <a:cs typeface="Sabon Next LT"/>
            </a:endParaRPr>
          </a:p>
          <a:p>
            <a:endParaRPr lang="en-US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6742D9-43F3-A09D-096A-5DD0068C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ea typeface="Calibri Light"/>
                <a:cs typeface="Calibri Light"/>
              </a:rPr>
              <a:t>IMPORTANT FEATURES OF CUSTOMER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07815-8F9D-46E6-30AD-4ECA689C1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7363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3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16B2-E0BE-18BD-8CAA-984AE35C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WHAT IS CLUSTERING?</a:t>
            </a:r>
            <a:endParaRPr lang="en-US" b="1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EE9BF-3ACB-55F2-8402-049D3B366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06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E2622D4-0564-42E8-9D19-089AE03F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12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08104-5D46-5D09-2978-F0252E9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371683"/>
            <a:ext cx="10444758" cy="132588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TYPES OF CLUSTERING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77423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17FBC-7DFC-257D-4D26-2BEB0FBCD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31124"/>
              </p:ext>
            </p:extLst>
          </p:nvPr>
        </p:nvGraphicFramePr>
        <p:xfrm>
          <a:off x="943277" y="2641600"/>
          <a:ext cx="10444758" cy="352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8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3A21C-7890-970D-0262-824C2C19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MODELS USED IN THE ANALYSIS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A671D-13D5-4263-B2D5-F830DA209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799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3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DD29A-AA44-2A3C-5102-F5E1D9CA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AGGLOMERATIVE(HIERARCHIAL) CLUSTERING WITH WARD LINKAGE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8D27F30-BD47-7874-DDB2-EED15D548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7" r="-1" b="-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graphicFrame>
        <p:nvGraphicFramePr>
          <p:cNvPr id="61" name="Content Placeholder 10">
            <a:extLst>
              <a:ext uri="{FF2B5EF4-FFF2-40B4-BE49-F238E27FC236}">
                <a16:creationId xmlns:a16="http://schemas.microsoft.com/office/drawing/2014/main" id="{98E2531F-5D84-C29F-BE2F-5B4E9E828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32636"/>
              </p:ext>
            </p:extLst>
          </p:nvPr>
        </p:nvGraphicFramePr>
        <p:xfrm>
          <a:off x="841248" y="2276857"/>
          <a:ext cx="5015484" cy="390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694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A843C-3BD3-2CB6-BB09-C395F9AF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Calibri Light"/>
              </a:rPr>
              <a:t>SILHOUEETE  SCORE OF THE AGGLOMERATIVE CLUSTERING  MODEL WITH RESPECT TO VARIOUS LINKAGES</a:t>
            </a:r>
            <a:endParaRPr lang="en-US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9A93D8-4B1F-8C9B-7D43-EBB9806B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cs typeface="Calibri" panose="020F0502020204030204"/>
              </a:rPr>
              <a:t>WARD LINKAGE HAS HIGHEST SILHOUETTE SCORE HENCE IT IS BEST SUITED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cs typeface="Calibri" panose="020F0502020204030204"/>
              </a:rPr>
              <a:t>AVERAGE LINKAGE HAS LOWEST HAS LOWEST SILHOUETTE SCORE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cs typeface="Calibri" panose="020F0502020204030204"/>
              </a:rPr>
              <a:t>HIGHER THE SILHOUETTE SCORE,MORE DISTINGUISHED AND ,WELL DEFINED CLUSTERS ARE FORMED 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000" dirty="0"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BDC412-D8B5-11BB-A3F0-27570F7F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9523"/>
            <a:ext cx="6253212" cy="41688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507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E4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657B-8CC5-ABE4-5B47-2DDD79FD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K-MEANS CLUSTERING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0D5142-51B7-CEE3-AE63-42BA7D1EC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" r="4" b="3"/>
          <a:stretch/>
        </p:blipFill>
        <p:spPr>
          <a:xfrm>
            <a:off x="1328274" y="2660287"/>
            <a:ext cx="5056850" cy="364688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BCFE94A8-C4A7-6189-4E8E-4CE70C9E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168" y="888970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cs typeface="Calibri"/>
              </a:rPr>
              <a:t>THE CLUSTERS FORMED ARE OVERLAPPING</a:t>
            </a:r>
          </a:p>
          <a:p>
            <a:r>
              <a:rPr lang="en-US" sz="2000" b="1" dirty="0">
                <a:solidFill>
                  <a:srgbClr val="00B0F0"/>
                </a:solidFill>
                <a:cs typeface="Calibri"/>
              </a:rPr>
              <a:t>THEY ARE NOT DISTINCT AND WELL APART FROM EACH OTHER,THUS IT IS VERY DIFFICULT TO PREDICT THE CLUSTER CHARECHTERISTICS</a:t>
            </a:r>
          </a:p>
        </p:txBody>
      </p:sp>
    </p:spTree>
    <p:extLst>
      <p:ext uri="{BB962C8B-B14F-4D97-AF65-F5344CB8AC3E}">
        <p14:creationId xmlns:p14="http://schemas.microsoft.com/office/powerpoint/2010/main" val="152226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4A947-DA2F-034A-2BCF-A46E0782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2700" b="1" dirty="0">
                <a:solidFill>
                  <a:srgbClr val="00B050"/>
                </a:solidFill>
                <a:cs typeface="Calibri Light"/>
              </a:rPr>
              <a:t>SPENDING SCORE AND ANNUAL INCOME WITH RESPECT TO EACH CLUSTER IN KMEANS CLUSTERING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22D7DA-9F62-DF11-89C6-2884B4208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67"/>
          <a:stretch/>
        </p:blipFill>
        <p:spPr>
          <a:xfrm>
            <a:off x="1660347" y="539762"/>
            <a:ext cx="3664941" cy="2468573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5CD696-A556-6261-7463-4A27D3FD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cluster 4 and cluster 5 customers have high spending score and high annual income so they are our target</a:t>
            </a:r>
            <a:endParaRPr lang="en-US" sz="2000" b="1">
              <a:solidFill>
                <a:srgbClr val="FFC00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cluster 0 customers have low annual income but high spending score, so they are careless but can be useful for the company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cluster 8 has high income but low spending score so they will fall under careful category</a:t>
            </a:r>
            <a:endParaRPr lang="en-US" sz="2000" b="1" dirty="0">
              <a:solidFill>
                <a:srgbClr val="FFC000"/>
              </a:solidFill>
              <a:cs typeface="Calibr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A0F76D8-F6DC-90F5-D97F-C44B32F09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767"/>
          <a:stretch/>
        </p:blipFill>
        <p:spPr>
          <a:xfrm>
            <a:off x="962787" y="3835114"/>
            <a:ext cx="3664942" cy="2468573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E77-B5BC-8BCA-A4DB-EB336E14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DBSCAN CLUSTERING</a:t>
            </a:r>
            <a:endParaRPr lang="en-US" b="1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0536FB-57E7-CDD5-2D1C-12B85900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IN DBSCAN CLUSTERS ARE NOT WELL DEFINED AND CANT BE CLEARLY DISTINGUISHED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SO IT IS DIFFICULT TO GET ANY INTERPRETATION FROM THIS METHOD IN THIS SCENARIO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665317F-4889-4844-8BEC-21553D89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465343"/>
            <a:ext cx="5170711" cy="341956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652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C60A3-44A6-C10D-3D2F-2B65ED3D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PERFORMANCE OF THE CLUSTERING MODELS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450217-BF0A-8D25-04F4-834AC8F58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481342"/>
              </p:ext>
            </p:extLst>
          </p:nvPr>
        </p:nvGraphicFramePr>
        <p:xfrm>
          <a:off x="644056" y="2631085"/>
          <a:ext cx="10927830" cy="315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761">
                  <a:extLst>
                    <a:ext uri="{9D8B030D-6E8A-4147-A177-3AD203B41FA5}">
                      <a16:colId xmlns:a16="http://schemas.microsoft.com/office/drawing/2014/main" val="502504075"/>
                    </a:ext>
                  </a:extLst>
                </a:gridCol>
                <a:gridCol w="4400069">
                  <a:extLst>
                    <a:ext uri="{9D8B030D-6E8A-4147-A177-3AD203B41FA5}">
                      <a16:colId xmlns:a16="http://schemas.microsoft.com/office/drawing/2014/main" val="1446022612"/>
                    </a:ext>
                  </a:extLst>
                </a:gridCol>
              </a:tblGrid>
              <a:tr h="674053"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 marL="153194" marR="153194" marT="76597" marB="7659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SILHOUETTE SCORE</a:t>
                      </a:r>
                    </a:p>
                  </a:txBody>
                  <a:tcPr marL="153194" marR="153194" marT="76597" marB="76597"/>
                </a:tc>
                <a:extLst>
                  <a:ext uri="{0D108BD9-81ED-4DB2-BD59-A6C34878D82A}">
                    <a16:rowId xmlns:a16="http://schemas.microsoft.com/office/drawing/2014/main" val="1562934505"/>
                  </a:ext>
                </a:extLst>
              </a:tr>
              <a:tr h="674053">
                <a:tc>
                  <a:txBody>
                    <a:bodyPr/>
                    <a:lstStyle/>
                    <a:p>
                      <a:r>
                        <a:rPr lang="en-US" sz="3000" dirty="0"/>
                        <a:t>K-MEANS CLUSTERING</a:t>
                      </a:r>
                    </a:p>
                  </a:txBody>
                  <a:tcPr marL="153194" marR="153194" marT="76597" marB="7659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0.45</a:t>
                      </a:r>
                    </a:p>
                  </a:txBody>
                  <a:tcPr marL="153194" marR="153194" marT="76597" marB="76597"/>
                </a:tc>
                <a:extLst>
                  <a:ext uri="{0D108BD9-81ED-4DB2-BD59-A6C34878D82A}">
                    <a16:rowId xmlns:a16="http://schemas.microsoft.com/office/drawing/2014/main" val="3907907738"/>
                  </a:ext>
                </a:extLst>
              </a:tr>
              <a:tr h="1133635">
                <a:tc>
                  <a:txBody>
                    <a:bodyPr/>
                    <a:lstStyle/>
                    <a:p>
                      <a:r>
                        <a:rPr lang="en-US" sz="3000" dirty="0"/>
                        <a:t>AGGLOMERATIVE HIERARCHIAL CLUSTERING</a:t>
                      </a:r>
                    </a:p>
                  </a:txBody>
                  <a:tcPr marL="153194" marR="153194" marT="76597" marB="7659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0.556</a:t>
                      </a:r>
                    </a:p>
                  </a:txBody>
                  <a:tcPr marL="153194" marR="153194" marT="76597" marB="76597"/>
                </a:tc>
                <a:extLst>
                  <a:ext uri="{0D108BD9-81ED-4DB2-BD59-A6C34878D82A}">
                    <a16:rowId xmlns:a16="http://schemas.microsoft.com/office/drawing/2014/main" val="2966037103"/>
                  </a:ext>
                </a:extLst>
              </a:tr>
              <a:tr h="674053">
                <a:tc>
                  <a:txBody>
                    <a:bodyPr/>
                    <a:lstStyle/>
                    <a:p>
                      <a:r>
                        <a:rPr lang="en-US" sz="3000" dirty="0"/>
                        <a:t>DBSCAN (DENSITY BASED)</a:t>
                      </a:r>
                    </a:p>
                  </a:txBody>
                  <a:tcPr marL="153194" marR="153194" marT="76597" marB="7659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0.113</a:t>
                      </a:r>
                    </a:p>
                  </a:txBody>
                  <a:tcPr marL="153194" marR="153194" marT="76597" marB="76597"/>
                </a:tc>
                <a:extLst>
                  <a:ext uri="{0D108BD9-81ED-4DB2-BD59-A6C34878D82A}">
                    <a16:rowId xmlns:a16="http://schemas.microsoft.com/office/drawing/2014/main" val="78367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3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OBJECTIVE</a:t>
            </a:r>
          </a:p>
        </p:txBody>
      </p:sp>
      <p:sp>
        <p:nvSpPr>
          <p:cNvPr id="19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cs typeface="Sabon Next LT"/>
              </a:rPr>
              <a:t>TO CREATE CUSTOMER CLUSTER TO IDENTIFY DIFFERENT TYPE OF CUSTOMERS</a:t>
            </a:r>
          </a:p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6A255-88E9-3BF2-B901-4398B5C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cs typeface="Calibri Light"/>
              </a:rPr>
              <a:t>COMPARISION OF THE SILHOUETTE SCORES</a:t>
            </a: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E7B3781-4F42-9F12-5473-C317609B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cs typeface="Calibri"/>
              </a:rPr>
              <a:t>AGGLOMERATIVE CLUSTERING AND K-MEANS CLUSTERING ARE THE TWO BEST MODELS FOR THIS CUSTOMER SEGMENTATION ANALYSIS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98FFF0E8-F1DA-2D3F-F1D6-B8E29EE82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59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C4A01-0C30-D570-FE16-EDB22A8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FINAL CONCLUSION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7D920D0-3669-7E75-2792-1A683913C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0945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00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A05C-3F63-63C3-8194-FAE690F4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cs typeface="Calibri Light"/>
              </a:rPr>
              <a:t>BUSINESS CONCLUSION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C833C-E697-B1BB-7E03-318DDAF52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5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9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E15A1BC5-E93A-07D2-1E19-E6C8D297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6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COUNT OF GENDER MONGST THE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5852" y="4025019"/>
            <a:ext cx="3404937" cy="1714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THERE ARE 56%  FEMALES AND 44% AMONGST THE CUSTOMERS</a:t>
            </a:r>
            <a:endParaRPr lang="en-US" sz="1900" b="1" kern="1200">
              <a:solidFill>
                <a:srgbClr val="FF0000"/>
              </a:solidFill>
              <a:latin typeface="+mn-lt"/>
              <a:cs typeface="Calibri"/>
            </a:endParaRPr>
          </a:p>
          <a:p>
            <a:r>
              <a:rPr lang="en-US" sz="19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THUS FEMALES ARE MORE IN NUMBER COMPARED TO MALES</a:t>
            </a:r>
            <a:endParaRPr lang="en-US" sz="1900" kern="12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40E1F41-6513-2C8F-EA33-7E5F11B7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0" y="756869"/>
            <a:ext cx="7934718" cy="532988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kern="12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AVERAGE INCOME OF DIFFERENT GENDERS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AVERAGE INCOME OF MALES IS MORE THAN FEMALE CUSTOMERS,THUS THEY CAN BE MORE BENEFECIAL TO THE MALL 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57C9B6-C5B1-95AB-B86F-6CF3BE6B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543613"/>
            <a:ext cx="4939504" cy="338782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F4A4-B853-E6EA-FBF9-A21AFB25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1655286"/>
            <a:ext cx="4609057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COUNT OF </a:t>
            </a:r>
            <a:br>
              <a:rPr lang="en-US" sz="4200" b="1" kern="1200"/>
            </a:br>
            <a:r>
              <a:rPr lang="en-US" sz="4200" b="1">
                <a:solidFill>
                  <a:srgbClr val="7030A0"/>
                </a:solidFill>
              </a:rPr>
              <a:t>CUSTOMER</a:t>
            </a:r>
            <a:r>
              <a:rPr lang="en-US" sz="4200" b="1" kern="120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WITH RESPECT TO ANNUAL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F258-53F5-1647-E670-EA189E80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7" y="4373385"/>
            <a:ext cx="4609057" cy="766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MOST CUSTOMERS HAVE ANNUAL </a:t>
            </a:r>
            <a:r>
              <a:rPr lang="en-US" sz="1600" b="1">
                <a:solidFill>
                  <a:srgbClr val="00B050"/>
                </a:solidFill>
              </a:rPr>
              <a:t>INCOME</a:t>
            </a:r>
            <a:r>
              <a:rPr lang="en-US" sz="1600" b="1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BETWEEN 40$K-80$K WHICH IS MODERATE TO HIGHB INCOME</a:t>
            </a:r>
            <a:endParaRPr lang="en-US" sz="1600" b="1" kern="1200">
              <a:solidFill>
                <a:srgbClr val="00B050"/>
              </a:solidFill>
              <a:latin typeface="+mn-lt"/>
              <a:cs typeface="Calibri"/>
            </a:endParaRPr>
          </a:p>
          <a:p>
            <a:r>
              <a:rPr lang="en-US" sz="1600" b="1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VERY FEW CUSTOMERS HAVE INCOME ABOUVE 100$K THAT IS VERY HIGH INCOME</a:t>
            </a:r>
            <a:endParaRPr lang="en-US" sz="1600" b="1" kern="1200">
              <a:solidFill>
                <a:srgbClr val="00B050"/>
              </a:solidFill>
              <a:latin typeface="+mn-lt"/>
              <a:cs typeface="Calibri"/>
            </a:endParaRPr>
          </a:p>
          <a:p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B2DCC23-F1CB-0BD1-B688-E45C0BA0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30" y="1650309"/>
            <a:ext cx="5683220" cy="3710026"/>
          </a:xfrm>
          <a:prstGeom prst="rect">
            <a:avLst/>
          </a:prstGeom>
        </p:spPr>
      </p:pic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6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50D62-43CB-5550-2F13-580FEFD7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COUNT OF GENDER WITH RESPECT TO DIFFERENT ANNUAL INCOME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3589-9AEC-E4D3-8A2E-8D4F6759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7793" y="5875159"/>
            <a:ext cx="8081960" cy="882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THERE ARE MORE FEMALES THAN MALES IN ANNUAL INCOME RANGE 20-130$K</a:t>
            </a:r>
            <a:endParaRPr lang="en-US" sz="1800" b="1" kern="1200">
              <a:solidFill>
                <a:srgbClr val="FF0000"/>
              </a:solidFill>
              <a:latin typeface="+mn-lt"/>
              <a:cs typeface="Calibri"/>
            </a:endParaRPr>
          </a:p>
          <a:p>
            <a:pPr marL="0" lvl="1" algn="ctr">
              <a:spcBef>
                <a:spcPts val="1000"/>
              </a:spcBef>
            </a:pPr>
            <a:r>
              <a:rPr lang="en-US"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 INCOME RANGE 130$K-140$K MALES ARE MORE N NUMBR THAN FEMALES</a:t>
            </a:r>
            <a:endParaRPr lang="en-US" sz="1800" b="1" kern="120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E9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E942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EDB3D56-0C84-1016-91B1-5A4505C7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89" y="948264"/>
            <a:ext cx="6024108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0239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37">
            <a:extLst>
              <a:ext uri="{FF2B5EF4-FFF2-40B4-BE49-F238E27FC236}">
                <a16:creationId xmlns:a16="http://schemas.microsoft.com/office/drawing/2014/main" id="{E15EB09E-0795-4C4F-AECC-96270B1FE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E63A5883-ECED-4DC6-85D8-D8E631691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lor">
              <a:extLst>
                <a:ext uri="{FF2B5EF4-FFF2-40B4-BE49-F238E27FC236}">
                  <a16:creationId xmlns:a16="http://schemas.microsoft.com/office/drawing/2014/main" id="{5835D812-E4D3-4DCF-8F46-C69BE31CF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DF80DC8-55D1-0997-20FF-A2A3F8F35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2" r="1323"/>
          <a:stretch/>
        </p:blipFill>
        <p:spPr>
          <a:xfrm>
            <a:off x="859867" y="2197387"/>
            <a:ext cx="5196543" cy="3903162"/>
          </a:xfrm>
          <a:prstGeom prst="rect">
            <a:avLst/>
          </a:prstGeom>
        </p:spPr>
      </p:pic>
      <p:grpSp>
        <p:nvGrpSpPr>
          <p:cNvPr id="57" name="Group 41">
            <a:extLst>
              <a:ext uri="{FF2B5EF4-FFF2-40B4-BE49-F238E27FC236}">
                <a16:creationId xmlns:a16="http://schemas.microsoft.com/office/drawing/2014/main" id="{B4996D74-FD54-4318-B69F-D7CD579BA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58" name="Freeform: Shape 42">
              <a:extLst>
                <a:ext uri="{FF2B5EF4-FFF2-40B4-BE49-F238E27FC236}">
                  <a16:creationId xmlns:a16="http://schemas.microsoft.com/office/drawing/2014/main" id="{2042629A-B000-458C-AAFC-2BD6234AB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43">
              <a:extLst>
                <a:ext uri="{FF2B5EF4-FFF2-40B4-BE49-F238E27FC236}">
                  <a16:creationId xmlns:a16="http://schemas.microsoft.com/office/drawing/2014/main" id="{423A6ED0-4049-4F84-975A-9C873AC3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44">
              <a:extLst>
                <a:ext uri="{FF2B5EF4-FFF2-40B4-BE49-F238E27FC236}">
                  <a16:creationId xmlns:a16="http://schemas.microsoft.com/office/drawing/2014/main" id="{D80D8EC6-598B-432F-81A1-A2638C2F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45">
              <a:extLst>
                <a:ext uri="{FF2B5EF4-FFF2-40B4-BE49-F238E27FC236}">
                  <a16:creationId xmlns:a16="http://schemas.microsoft.com/office/drawing/2014/main" id="{BA74CEC0-6198-422B-A993-F22AB1EE4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46">
              <a:extLst>
                <a:ext uri="{FF2B5EF4-FFF2-40B4-BE49-F238E27FC236}">
                  <a16:creationId xmlns:a16="http://schemas.microsoft.com/office/drawing/2014/main" id="{9684BB15-85CC-464C-841C-8E0E9D01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47">
              <a:extLst>
                <a:ext uri="{FF2B5EF4-FFF2-40B4-BE49-F238E27FC236}">
                  <a16:creationId xmlns:a16="http://schemas.microsoft.com/office/drawing/2014/main" id="{0D38E3D5-8D5D-4F48-87E7-AC1EF67C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48">
              <a:extLst>
                <a:ext uri="{FF2B5EF4-FFF2-40B4-BE49-F238E27FC236}">
                  <a16:creationId xmlns:a16="http://schemas.microsoft.com/office/drawing/2014/main" id="{83D669A9-8EE7-421C-9572-41787B0B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7" y="578999"/>
            <a:ext cx="10744153" cy="1485620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>
                <a:solidFill>
                  <a:srgbClr val="FFC000"/>
                </a:solidFill>
              </a:rPr>
              <a:t>SPENDING SCORE WITH RESPECT TO GENDER</a:t>
            </a:r>
            <a:br>
              <a:rPr lang="en-US" sz="4400"/>
            </a:b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334" y="2197388"/>
            <a:ext cx="5051338" cy="3903162"/>
          </a:xfrm>
        </p:spPr>
        <p:txBody>
          <a:bodyPr vert="horz" lIns="0" tIns="0" rIns="0" bIns="0" rtlCol="0" anchor="ctr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US" b="1">
                <a:solidFill>
                  <a:srgbClr val="FF0000"/>
                </a:solidFill>
                <a:cs typeface="Sabon Next LT"/>
              </a:rPr>
              <a:t>IN SPENDING SCORE RANGE OF 20-100 FEMALES ARE MUCH MORE IN NUMBER THAN MALES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US" b="1">
                <a:solidFill>
                  <a:srgbClr val="FF0000"/>
                </a:solidFill>
                <a:cs typeface="Sabon Next LT"/>
              </a:rPr>
              <a:t>MALES ARE MORE ONLY IN EXTREMELY LOW SPENDING RANGE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US" b="1">
                <a:solidFill>
                  <a:srgbClr val="FF0000"/>
                </a:solidFill>
                <a:cs typeface="Sabon Next LT"/>
              </a:rPr>
              <a:t>THUS FEMALES ARE MORE VALUABLE TO THE MALL AS CUSTOMERS THAN MALES</a:t>
            </a:r>
          </a:p>
          <a:p>
            <a:pPr algn="l"/>
            <a:endParaRPr lang="en-US">
              <a:solidFill>
                <a:schemeClr val="bg1"/>
              </a:solidFill>
              <a:cs typeface="Sabon Next LT"/>
            </a:endParaRPr>
          </a:p>
          <a:p>
            <a:pPr algn="l"/>
            <a:endParaRPr lang="en-US">
              <a:solidFill>
                <a:schemeClr val="bg1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1824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EF972-5AB9-CC5C-9DCC-BC44EEC0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FEMALES HAVE MORE SPENDING SCORE THAN MALES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93C284-CE20-0E2C-EF59-761FE756D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555173"/>
            <a:ext cx="6194967" cy="417244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2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63CC3-6DA2-88A7-3D47-79C3F3DB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AGE HAS A STRONG NEGATIVE CORRELATION WITH RESPECT TO SPENDING POWER,THUS AS AGE INCREASES SPENDING POWER DECREASES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EBE81E6-5B27-799D-A448-FB287AD9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51060"/>
            <a:ext cx="7225748" cy="49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MINI PROJECT 3 ON CLUSTERING </vt:lpstr>
      <vt:lpstr>BUSINESS OBJECTIVE</vt:lpstr>
      <vt:lpstr>COUNT OF GENDER MONGST THE CUSTOMERS</vt:lpstr>
      <vt:lpstr>AVERAGE INCOME OF DIFFERENT GENDERS</vt:lpstr>
      <vt:lpstr>COUNT OF  CUSTOMER WITH RESPECT TO ANNUAL INCOME</vt:lpstr>
      <vt:lpstr>COUNT OF GENDER WITH RESPECT TO DIFFERENT ANNUAL INCOME RANGES</vt:lpstr>
      <vt:lpstr>SPENDING SCORE WITH RESPECT TO GENDER </vt:lpstr>
      <vt:lpstr>FEMALES HAVE MORE SPENDING SCORE THAN MALES</vt:lpstr>
      <vt:lpstr>AGE HAS A STRONG NEGATIVE CORRELATION WITH RESPECT TO SPENDING POWER,THUS AS AGE INCREASES SPENDING POWER DECREASES</vt:lpstr>
      <vt:lpstr>IMPORTANT FEATURES OF CUSTOMER ANALYSIS</vt:lpstr>
      <vt:lpstr>WHAT IS CLUSTERING?</vt:lpstr>
      <vt:lpstr>TYPES OF CLUSTERING</vt:lpstr>
      <vt:lpstr>MODELS USED IN THE ANALYSIS</vt:lpstr>
      <vt:lpstr>AGGLOMERATIVE(HIERARCHIAL) CLUSTERING WITH WARD LINKAGE</vt:lpstr>
      <vt:lpstr>SILHOUEETE  SCORE OF THE AGGLOMERATIVE CLUSTERING  MODEL WITH RESPECT TO VARIOUS LINKAGES</vt:lpstr>
      <vt:lpstr>K-MEANS CLUSTERING</vt:lpstr>
      <vt:lpstr>SPENDING SCORE AND ANNUAL INCOME WITH RESPECT TO EACH CLUSTER IN KMEANS CLUSTERING</vt:lpstr>
      <vt:lpstr>DBSCAN CLUSTERING</vt:lpstr>
      <vt:lpstr>PERFORMANCE OF THE CLUSTERING MODELS</vt:lpstr>
      <vt:lpstr>COMPARISION OF THE SILHOUETTE SCORES</vt:lpstr>
      <vt:lpstr>FINAL CONCLUSION</vt:lpstr>
      <vt:lpstr>BUSINESS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revision>477</cp:revision>
  <dcterms:created xsi:type="dcterms:W3CDTF">2022-11-07T16:22:28Z</dcterms:created>
  <dcterms:modified xsi:type="dcterms:W3CDTF">2022-11-08T11:12:15Z</dcterms:modified>
</cp:coreProperties>
</file>