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763" r:id="rId2"/>
    <p:sldId id="535" r:id="rId3"/>
    <p:sldId id="749" r:id="rId4"/>
    <p:sldId id="750" r:id="rId5"/>
    <p:sldId id="746" r:id="rId6"/>
    <p:sldId id="751" r:id="rId7"/>
    <p:sldId id="765" r:id="rId8"/>
    <p:sldId id="764" r:id="rId9"/>
    <p:sldId id="752" r:id="rId10"/>
    <p:sldId id="753" r:id="rId11"/>
    <p:sldId id="754" r:id="rId12"/>
    <p:sldId id="755" r:id="rId13"/>
    <p:sldId id="756" r:id="rId14"/>
    <p:sldId id="757" r:id="rId15"/>
    <p:sldId id="766" r:id="rId16"/>
    <p:sldId id="758" r:id="rId17"/>
    <p:sldId id="759" r:id="rId18"/>
    <p:sldId id="760" r:id="rId19"/>
    <p:sldId id="747" r:id="rId20"/>
    <p:sldId id="761" r:id="rId21"/>
    <p:sldId id="762" r:id="rId22"/>
    <p:sldId id="767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5" autoAdjust="0"/>
    <p:restoredTop sz="94680" autoAdjust="0"/>
  </p:normalViewPr>
  <p:slideViewPr>
    <p:cSldViewPr>
      <p:cViewPr varScale="1">
        <p:scale>
          <a:sx n="83" d="100"/>
          <a:sy n="83" d="100"/>
        </p:scale>
        <p:origin x="138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2BF34BC4-6FCA-44FE-96BF-E643A3F67F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95380F5F-DA57-4123-B778-AE8356ABCF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83A14EFB-48D0-414F-AF17-227E1E22DB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DBF3AFBD-136B-462C-BEE6-4F39968473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28C0807B-289C-4AF9-BFBC-C6C997733C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A1B3EEEC-1F3A-473B-9924-9368677136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AC0B5C8F-420A-44E6-892C-608755E993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EEAA20-B637-473D-9E48-C22BB4F50F8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3D8817D0-5625-4C47-970B-6D80DB2EB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E35F641A-E08F-4C0C-8297-D973ECA35E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878599" name="Rectangle 7">
            <a:extLst>
              <a:ext uri="{FF2B5EF4-FFF2-40B4-BE49-F238E27FC236}">
                <a16:creationId xmlns:a16="http://schemas.microsoft.com/office/drawing/2014/main" id="{F957F610-1079-4494-8655-B3B8B20BC7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BBD0321F-2B5A-43DA-A266-25836B257B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2D995DE7-A9D1-4607-A2D3-EED19FEADD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2F277D7-B58E-45CA-BD9D-91FBA07AF8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45790AD-9D69-45AA-AD5D-BAF000523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18B95821-CA85-4681-890E-B9B1A213D0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4CBF8AB-CBCF-4AD4-83B1-B2E767EB4B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9460C1B-9DB0-4B26-BF04-56C611C3A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5DD50C5A-500B-412B-90DE-CAE207B5E1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1AE2C85-5408-4F8A-AB63-5FB13FB802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8F853BC-ED7E-4C62-A9A8-D71CC73DD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38B74226-2E8E-4049-BD4B-CDBED7D042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ACA9695-36A1-4EB0-8A00-1BC16DE39F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A1078B3-B7CA-402A-941E-F8B5BCD97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0C96C090-444A-4003-A236-544CBA7D240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E0591E2-FF38-4503-899C-58192CD0D9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C14BDE9-7AC5-44B4-9B87-472ADE8454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>
            <a:extLst>
              <a:ext uri="{FF2B5EF4-FFF2-40B4-BE49-F238E27FC236}">
                <a16:creationId xmlns:a16="http://schemas.microsoft.com/office/drawing/2014/main" id="{1F6DABF4-3BB9-4A61-AFE8-D58BE98843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695A61F-2D90-40A1-8DE8-73C5AB0404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9E5FDCE-1B9F-495F-9957-FBE9E067C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>
            <a:extLst>
              <a:ext uri="{FF2B5EF4-FFF2-40B4-BE49-F238E27FC236}">
                <a16:creationId xmlns:a16="http://schemas.microsoft.com/office/drawing/2014/main" id="{85C4BCC9-60AA-4804-BE13-EE6B06EBE9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D5472A1-D76E-4EA1-AFCD-9B19F8FD53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83B9623-A461-45D2-B887-A199B0A76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>
            <a:extLst>
              <a:ext uri="{FF2B5EF4-FFF2-40B4-BE49-F238E27FC236}">
                <a16:creationId xmlns:a16="http://schemas.microsoft.com/office/drawing/2014/main" id="{2192F340-86BF-452B-AC51-E1DD57B285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5E633C6-699A-4ADB-9553-73AF980B6D5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6BD6DE4-E1CF-412F-ACC0-A7D980286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>
            <a:extLst>
              <a:ext uri="{FF2B5EF4-FFF2-40B4-BE49-F238E27FC236}">
                <a16:creationId xmlns:a16="http://schemas.microsoft.com/office/drawing/2014/main" id="{2A509183-89D5-418D-945E-D605F2676B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0A380BE-FEBF-44C1-998B-897D015568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7C55F71-EC62-41E1-A962-FB1BF98E5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>
            <a:extLst>
              <a:ext uri="{FF2B5EF4-FFF2-40B4-BE49-F238E27FC236}">
                <a16:creationId xmlns:a16="http://schemas.microsoft.com/office/drawing/2014/main" id="{1FF141CC-039D-476E-8699-6ED952C500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D42A68-10D5-4758-ACAF-67B7BCE9E2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0B4AEE69-93E6-4AED-B560-F67A51871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0613B837-A80D-4430-A835-CACC8E05C7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653CB10-8651-40D6-8ED2-1006DB3D37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388D072-D6B2-46B2-9B52-D22BBA4BD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CBFA9117-4F47-422D-9A6D-94E0C40D7F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613E2EE-23DB-4263-836B-E922B8F65C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3B89A1C-9D57-4A78-9992-C2F82AD76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>
            <a:extLst>
              <a:ext uri="{FF2B5EF4-FFF2-40B4-BE49-F238E27FC236}">
                <a16:creationId xmlns:a16="http://schemas.microsoft.com/office/drawing/2014/main" id="{D7751733-5FBD-46A7-8E2E-A776EF94D2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A54680F-113E-49F5-A781-E65E7F7227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07D816B-4A63-474F-8B97-E5B32FA24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>
            <a:extLst>
              <a:ext uri="{FF2B5EF4-FFF2-40B4-BE49-F238E27FC236}">
                <a16:creationId xmlns:a16="http://schemas.microsoft.com/office/drawing/2014/main" id="{3F4F787D-D4ED-4139-B950-DE51C3708E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0F1DEDD-6758-494F-8218-944A04ED5E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C5F63A6-C662-46E5-9E9A-85D2A2E8F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>
            <a:extLst>
              <a:ext uri="{FF2B5EF4-FFF2-40B4-BE49-F238E27FC236}">
                <a16:creationId xmlns:a16="http://schemas.microsoft.com/office/drawing/2014/main" id="{367AF654-A037-4082-9C40-5FBF6E6D14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6E543F5-3B10-495F-A493-C4A9BF1B66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BCB81A5-6C78-42E0-A14B-B22D04198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09989AC6-66C4-43BD-8752-761D2034EC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6D9FC4A-113E-4E31-8763-2783DCE1FF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09A516D-C8DF-4512-A72F-9FCAC969C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225A7996-D62D-430D-A07C-B0EFED47C1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56474C8-CB10-4092-8053-242275A9F2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872CBF6-7F95-4A16-AEE2-362250051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D3837A5F-C63B-4F31-85F4-85304E88B2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0096F28-3102-4C94-B3E9-62C12D51BA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D28EBF1-425E-4BE1-8299-9A01668EF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E6A8EA95-1761-4D0F-8BC0-2BEDA91BF4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D302836-5733-4531-9612-2AA5B6E24D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31DF884-19FE-452C-B199-E01F1E83D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85E16C89-154A-4BD4-8FDA-446085FCBA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B17AD0C-5382-49A8-A162-34E1D91C757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BEFF09-7E91-4E9E-BDDF-56D8CDC73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7AAD2EDB-28E5-4C8E-83E4-C48972E4A8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5F4D9CB-465A-458F-A725-2C42A3FAD0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7886EB2-51EC-4AD0-9780-10A0DA505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120A6A37-D939-4E08-BF85-ADCB574316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46AE143-6731-41C9-8D21-31F1597DD6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D5A5DE2-1DE3-4FCB-A4E5-175BA7E2C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98DF9DAC-8ADC-424D-B15C-4B6611C4B63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062216-37DE-4F90-BE46-32F6ED2931AD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BF2C75F-7968-4121-AD7B-BE36BAB837DA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3183D37E-2BD5-40A9-8072-82F3B8FDB37B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C520CEF5-90DE-473A-B5FD-CEB323970E4B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61D8CCBF-831E-4BE4-94B9-B250E86DE41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FD96848-038D-4C84-B2FD-8DF82316BB37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9A80A04F-CFCC-4057-8C75-818703A08BF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DAB05047-C16D-47ED-A95C-0A1E9634057C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808E04BE-6A93-406E-94F3-9A1231088B52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CAB2C0C2-59F0-4086-95B1-695C4AE7F51A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E0F9BCC-11F6-413C-8BD6-CE92239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73FCA6C-1761-4E5D-A53B-8BBBEC9E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E6A215-9C44-4B97-BA3B-64A5F5A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E2B3C-A4B9-44C4-8440-FB434CEC17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63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0DC9-66F2-4CD2-B5D9-F2FF40AE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29230-E2FE-4AF5-BB79-F174A408AD35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301C-7C52-4A35-96E7-FB3779A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2EAAF-04D4-495E-9935-2FB67345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76254CC-9646-4DD9-93F1-49D9190C93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75688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26E66-D9D8-4361-BA10-75873D06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2EA83-4AFC-41D8-BCE9-A5BDAD999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BBB114-C2BE-4072-BBA3-7248EF4EB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23A45-3E5E-41B5-8802-FD3F1B1FFC08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0B7231E-1AE9-4B6C-8470-8E0E8868A3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C9BC9A0-951E-4FF8-BEF1-09AC79B42D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711F90BF-190D-490A-8461-E3F936C42F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47103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48FA5-C5C9-47D4-A286-A2071269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A365-13F3-46CA-93F0-87A3A7DE26FF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7C3D-3D5A-4C47-B0DA-2DF0D893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39F4F-B18C-46A8-821A-9E08A781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2E74084-9BEE-49B7-8709-CC6D573B38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83659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69F5F-36C0-4ED9-AC41-3A784999F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1BB5F-7A75-4B4F-8E7E-C361CA42F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2C4D432-B1AB-4C01-AA16-A628623B5E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ADF3-05E8-4A3C-9C63-AA64EB7DC33E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8C1354-1100-42F2-A14C-951689F579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0857E0-72F4-45CB-8BDA-A620903206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107937DA-50FF-4C9E-8E25-4E60AF872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0497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F16C568-A30F-4D27-82D5-53BE1429BA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E7CF5-E2F8-4AC1-90CC-FF685D68BD5B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D3E1B5E-6834-4199-8FA0-9760DB4445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D2578D-C3D9-4C19-BEE2-4E7C1DFB41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4626DCC9-0707-473F-8802-0A8688461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87815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6821-575B-4DE8-935E-03F3FEE6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CAE26-8755-42D1-837E-1372E362EE8C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F6D8-4D65-4101-BE18-938B356A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F4A3A-5856-4891-BE54-919FF89F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C34F9A19-78AC-4B4F-9C7A-E64D87F71C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66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A59D-95F8-4F9D-A1A1-BE870789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42464-4D60-4B3F-8C23-CEA92AD4F2D9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A784-6518-4177-943C-7B0D1DBF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4B7DA-6951-4352-AAB0-32C6591C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480CDEDA-9011-4F81-84EC-AE383E14E1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299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C23AF-A31D-4C3B-8E27-AF4A57D3B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9DBBCF8A-9488-43EC-A073-609AD6640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C18C-125C-4715-A080-3DFFCCD2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8EAC5-0DBD-482F-9498-7DEF4392C9A9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17A0-F623-4570-A153-36147D62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E534-7064-401B-ABBE-2CA2AC4A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F92F091-3B31-4A43-9977-58ADD2E3D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71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9646-D1FE-4A3B-A645-BB06D583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9B509E-BCDB-4F85-A644-DF771DC8B357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81B8-B9A4-46CF-89E0-E4CC80EB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B8A90-9795-4ED0-891C-C6259EE0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D4365AA3-E709-4977-9ECA-7BDB9E3597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04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1C5ABE-9FA2-4797-82BC-4258471F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B0B68-82E7-4A1F-9C41-7E3158FCA7A1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BFC1A8-7A65-41AA-BE19-C57C4A56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576E-EDFE-4DD3-ADC3-7FE37360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CD8F5161-612C-4698-9D76-210334188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6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D507A7-B824-40C2-9E87-C0E0C4B6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A9DB6-09C6-4F46-89DB-CCC18E9D7E8D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2C222D-06DC-4721-8D40-8D497CFB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8F35BE5-0F75-4F3B-9E2B-1E182CE3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7C76FF42-D713-47EE-97DC-805F8E3A5C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C2FA995-B7E1-481A-AA1E-E749DDF6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B60AD-ED6D-4269-8CFF-C9290CC5E5BE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4AC7F26-DC66-4877-9813-678B0539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547259-1A66-47FD-BDA1-019FFAFD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E6C91DB0-F7EF-42CC-A8B2-DCADBADAB2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5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50EBCE-A372-41F0-9268-6426E36D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53FEE-1546-4962-9AE6-28578755C59A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E7FA7BA-4B16-44B1-A7F0-0EA1A44E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DFEDD99-BF52-4856-A9A9-06F3CA4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6C22650-3558-402E-845A-4951627650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71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D98162-4711-4A8C-8391-BAC81A60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7D66-46D5-4838-9B08-74417FFA8AF1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503B87-7F59-4825-B996-3BBDF03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BCE447-E223-4194-A0EB-1788843C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32F8035E-EAF9-4546-A286-7E72AFDFB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21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6C27CA-7DF3-41DE-950D-624EAE21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01F9F3-B686-484C-88DF-02FE307772B3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F6AFE3-E0DA-4FAD-805D-E495D7FE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65BA71-0C53-4935-846C-BF54E26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87EEA52A-48BB-4BB1-AAA9-37433C41FC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22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5072D15-635A-44B5-A1A7-67F2D8DBE41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744296B-B716-4AC3-9053-08A0AD9FD96B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D541A9-EFA3-43CD-BE1D-5E4C3104319A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F331D2-6B7B-428C-8074-922F145C16EE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062E55-12E9-45DB-B1B0-B61588C52447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8AFCC1-59E9-46EA-B8F5-C24A684D7321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52E12F4-3E16-4684-A71F-0F7ED29DF844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36168E8-DEBD-4FB1-A497-CE334074473E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365979E-FB19-4448-B1BD-D3CC97C31BD6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99206E5-4A69-4A65-9A64-D8CFEE06B63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16CD9D-794D-45F6-9D58-2C0475174384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773F6F7-A130-4BCF-BAB3-2434C7D4E18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15E2C13-20F4-4269-82B2-363E61B27D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D810-ABD1-4F5B-988B-E23734D5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1D49F-3709-4688-BC27-472263F577AE}" type="datetimeFigureOut">
              <a:rPr lang="en-US"/>
              <a:pPr>
                <a:defRPr/>
              </a:pPr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0878-97C3-4C9F-A205-6FEA1BA1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A91D-8F40-4BFD-8964-794090898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altLang="en-US"/>
              <a:t>1.</a:t>
            </a:r>
            <a:fld id="{EA242C60-D49B-4419-B1A7-2EDBAB9FD1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9" r:id="rId11"/>
    <p:sldLayoutId id="2147483714" r:id="rId12"/>
    <p:sldLayoutId id="2147483720" r:id="rId13"/>
    <p:sldLayoutId id="2147483715" r:id="rId14"/>
    <p:sldLayoutId id="2147483716" r:id="rId15"/>
    <p:sldLayoutId id="2147483717" r:id="rId16"/>
    <p:sldLayoutId id="2147483721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>
            <a:extLst>
              <a:ext uri="{FF2B5EF4-FFF2-40B4-BE49-F238E27FC236}">
                <a16:creationId xmlns:a16="http://schemas.microsoft.com/office/drawing/2014/main" id="{9D4F1357-686E-434A-B159-A479F466D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DBCD498C-CCD4-4DE8-B018-24923FC6FFC9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0C342EB-C995-470C-A8EE-A4BA49903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2"/>
                </a:solidFill>
                <a:latin typeface="Arial" panose="020B0604020202020204" pitchFamily="34" charset="0"/>
              </a:rPr>
              <a:t>Chapter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1"/>
                </a:solidFill>
                <a:latin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>
            <a:extLst>
              <a:ext uri="{FF2B5EF4-FFF2-40B4-BE49-F238E27FC236}">
                <a16:creationId xmlns:a16="http://schemas.microsoft.com/office/drawing/2014/main" id="{BFD86DEB-65C9-4891-B69D-47B7A059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8A51BA1D-080A-43F5-A331-41242EE5C444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Line 2">
            <a:extLst>
              <a:ext uri="{FF2B5EF4-FFF2-40B4-BE49-F238E27FC236}">
                <a16:creationId xmlns:a16="http://schemas.microsoft.com/office/drawing/2014/main" id="{BCD4DF20-6D24-4AE0-A048-6B33AC3A38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8" name="Line 3">
            <a:extLst>
              <a:ext uri="{FF2B5EF4-FFF2-40B4-BE49-F238E27FC236}">
                <a16:creationId xmlns:a16="http://schemas.microsoft.com/office/drawing/2014/main" id="{CCECEFBA-AC47-4542-9012-5655CA192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AF928301-9FAB-481E-BEE4-9C622B18D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81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B494A66C-0498-4C2D-BB71-2F386C3EE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6631" name="Picture 6">
            <a:extLst>
              <a:ext uri="{FF2B5EF4-FFF2-40B4-BE49-F238E27FC236}">
                <a16:creationId xmlns:a16="http://schemas.microsoft.com/office/drawing/2014/main" id="{94528800-4759-4286-8558-E1788B00E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14747197-77F8-4A28-81D8-584F9E18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30193D6A-9348-4029-9B6E-C9EF58812C3F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Line 2">
            <a:extLst>
              <a:ext uri="{FF2B5EF4-FFF2-40B4-BE49-F238E27FC236}">
                <a16:creationId xmlns:a16="http://schemas.microsoft.com/office/drawing/2014/main" id="{3E4913BC-5D88-4C18-A335-FCA523D2E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850F5052-664E-497A-8DF7-09E603086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709C5503-0B8A-4430-B0F2-F6048794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09E98AEE-D513-46E3-ACF9-3566F4543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8679" name="Picture 6">
            <a:extLst>
              <a:ext uri="{FF2B5EF4-FFF2-40B4-BE49-F238E27FC236}">
                <a16:creationId xmlns:a16="http://schemas.microsoft.com/office/drawing/2014/main" id="{654115A8-9AF8-4EDF-B589-47DF4FFE1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EA6643CE-7186-484C-AC18-7EA7A39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941F5490-5827-417E-BFA0-A4559B2CAEEA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Line 2">
            <a:extLst>
              <a:ext uri="{FF2B5EF4-FFF2-40B4-BE49-F238E27FC236}">
                <a16:creationId xmlns:a16="http://schemas.microsoft.com/office/drawing/2014/main" id="{87DF9518-357F-467D-B1AB-C3C486872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F313C697-FEAE-4A3D-83DF-8B2EB1DFF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F2FF5569-C077-4CAA-A7A5-F270E46DD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897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BF70136D-A151-438E-B8C9-588A6AC1E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27" name="Picture 6">
            <a:extLst>
              <a:ext uri="{FF2B5EF4-FFF2-40B4-BE49-F238E27FC236}">
                <a16:creationId xmlns:a16="http://schemas.microsoft.com/office/drawing/2014/main" id="{721BB382-5C84-4DC0-81C3-562220E05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>
            <a:extLst>
              <a:ext uri="{FF2B5EF4-FFF2-40B4-BE49-F238E27FC236}">
                <a16:creationId xmlns:a16="http://schemas.microsoft.com/office/drawing/2014/main" id="{00ABF1F9-EC21-489C-A6D1-06331F8F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4540ABAC-3392-4A60-B98C-B41E9993D2EE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Line 2">
            <a:extLst>
              <a:ext uri="{FF2B5EF4-FFF2-40B4-BE49-F238E27FC236}">
                <a16:creationId xmlns:a16="http://schemas.microsoft.com/office/drawing/2014/main" id="{C4DD6E17-23B2-431F-9667-AD0820DB6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Line 3">
            <a:extLst>
              <a:ext uri="{FF2B5EF4-FFF2-40B4-BE49-F238E27FC236}">
                <a16:creationId xmlns:a16="http://schemas.microsoft.com/office/drawing/2014/main" id="{351823B0-5623-4809-B6BD-30B1C6F8D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BF494A97-BA12-45C0-AA33-9AA40A57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72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397CF268-864A-4321-97F3-58B069FB0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9E897223-4508-4622-9A52-B3F026866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1">
            <a:extLst>
              <a:ext uri="{FF2B5EF4-FFF2-40B4-BE49-F238E27FC236}">
                <a16:creationId xmlns:a16="http://schemas.microsoft.com/office/drawing/2014/main" id="{FCA41B38-13F2-479A-A826-E668F6AC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A1E3EEF5-4842-4CB5-A7BF-7E68A14FE129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Line 2">
            <a:extLst>
              <a:ext uri="{FF2B5EF4-FFF2-40B4-BE49-F238E27FC236}">
                <a16:creationId xmlns:a16="http://schemas.microsoft.com/office/drawing/2014/main" id="{BC1DABD9-6385-45AA-B0F7-1C4C08782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41161EB3-3D40-4330-97AA-0B5205DDD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9004A9A8-1D3F-425F-96ED-03AC452A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7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0B35776E-3DF6-4B6F-B87B-05B17CD3E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4823" name="Picture 6">
            <a:extLst>
              <a:ext uri="{FF2B5EF4-FFF2-40B4-BE49-F238E27FC236}">
                <a16:creationId xmlns:a16="http://schemas.microsoft.com/office/drawing/2014/main" id="{7325B689-2134-4CDC-A900-96DE3274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FC1BB5A-16C7-4632-AB7E-356CBD877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7724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Local Area Networks (LANs)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Short distances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Designed to provide local interconnectivity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Wide Area Networks (WANs)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Long distances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large areas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Metropolitan Area Networks (MANs)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Provide connectivity over areas such as a city, a campus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AC4F54B1-5CC9-473B-8F5D-8428B5B0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5ADD0640-7591-45A4-934A-E9D65FDB8711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Line 2">
            <a:extLst>
              <a:ext uri="{FF2B5EF4-FFF2-40B4-BE49-F238E27FC236}">
                <a16:creationId xmlns:a16="http://schemas.microsoft.com/office/drawing/2014/main" id="{0401BF83-B75A-4A19-A639-DA9F8BF8A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3">
            <a:extLst>
              <a:ext uri="{FF2B5EF4-FFF2-40B4-BE49-F238E27FC236}">
                <a16:creationId xmlns:a16="http://schemas.microsoft.com/office/drawing/2014/main" id="{8D987E00-F910-4382-943C-88C2D89B2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BE624627-2755-4BCC-959B-754E45E4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438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ヒラギノ角ゴ Pro W3" charset="-128"/>
              </a:rPr>
              <a:t/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Categories of Networks</a:t>
            </a:r>
            <a:endParaRPr lang="en-US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1" name="Line 5">
            <a:extLst>
              <a:ext uri="{FF2B5EF4-FFF2-40B4-BE49-F238E27FC236}">
                <a16:creationId xmlns:a16="http://schemas.microsoft.com/office/drawing/2014/main" id="{22F5CB8B-FBA4-4D8C-8894-527CBAE82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Text Box 6">
            <a:extLst>
              <a:ext uri="{FF2B5EF4-FFF2-40B4-BE49-F238E27FC236}">
                <a16:creationId xmlns:a16="http://schemas.microsoft.com/office/drawing/2014/main" id="{5F5DF1CA-76CB-455B-88ED-602F912E5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1">
            <a:extLst>
              <a:ext uri="{FF2B5EF4-FFF2-40B4-BE49-F238E27FC236}">
                <a16:creationId xmlns:a16="http://schemas.microsoft.com/office/drawing/2014/main" id="{D634E942-D9D7-458C-98F6-38B2D98C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49663895-3E52-4B36-A4FA-A529658DBE5D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Line 2">
            <a:extLst>
              <a:ext uri="{FF2B5EF4-FFF2-40B4-BE49-F238E27FC236}">
                <a16:creationId xmlns:a16="http://schemas.microsoft.com/office/drawing/2014/main" id="{7927765A-463E-48C5-9B90-97F74AC4C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5CB16789-CE13-4E97-8C42-204DC1A71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8416187F-A647-4B5A-9F5F-90DDF1B41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29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1.10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An isolated LAN connecting 12 computers to a hub in a closet</a:t>
            </a: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866CBE8A-6905-4B73-AE09-B8D48912B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8919" name="Picture 6">
            <a:extLst>
              <a:ext uri="{FF2B5EF4-FFF2-40B4-BE49-F238E27FC236}">
                <a16:creationId xmlns:a16="http://schemas.microsoft.com/office/drawing/2014/main" id="{8D8EA4B9-37F6-43EF-8553-CFF0F2C5F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2425"/>
            <a:ext cx="6151562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46D6967E-C3C9-4221-B24C-92388A26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72521E1F-904E-4FF5-AEE3-1179AE33C33F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Line 2">
            <a:extLst>
              <a:ext uri="{FF2B5EF4-FFF2-40B4-BE49-F238E27FC236}">
                <a16:creationId xmlns:a16="http://schemas.microsoft.com/office/drawing/2014/main" id="{38DFD42D-B465-4B9E-BC77-4498D305A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B95165F3-C9CB-4EFA-BB59-635E92BC0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79D977F5-7E84-4AAE-B1D5-0934F06AD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6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40966" name="Line 5">
            <a:extLst>
              <a:ext uri="{FF2B5EF4-FFF2-40B4-BE49-F238E27FC236}">
                <a16:creationId xmlns:a16="http://schemas.microsoft.com/office/drawing/2014/main" id="{113A883D-0AE3-4600-A3CD-695CEF555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0967" name="Picture 6">
            <a:extLst>
              <a:ext uri="{FF2B5EF4-FFF2-40B4-BE49-F238E27FC236}">
                <a16:creationId xmlns:a16="http://schemas.microsoft.com/office/drawing/2014/main" id="{37BAE450-7260-44C7-88E4-0772E07BE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1">
            <a:extLst>
              <a:ext uri="{FF2B5EF4-FFF2-40B4-BE49-F238E27FC236}">
                <a16:creationId xmlns:a16="http://schemas.microsoft.com/office/drawing/2014/main" id="{7E3B91C6-DE84-4363-BF8D-F09C63C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EBD9A014-F5B1-4697-B123-081BA16F3AED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Line 2">
            <a:extLst>
              <a:ext uri="{FF2B5EF4-FFF2-40B4-BE49-F238E27FC236}">
                <a16:creationId xmlns:a16="http://schemas.microsoft.com/office/drawing/2014/main" id="{F34A9D43-1AD8-4D56-85CC-52523972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Line 3">
            <a:extLst>
              <a:ext uri="{FF2B5EF4-FFF2-40B4-BE49-F238E27FC236}">
                <a16:creationId xmlns:a16="http://schemas.microsoft.com/office/drawing/2014/main" id="{A8CEAA13-68B8-4CF8-A3F3-83813F3B4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4644D02F-4901-4747-B42B-F800B4DC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19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3464E45D-23A4-4C4F-953E-8BF4291AB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15" name="Picture 6">
            <a:extLst>
              <a:ext uri="{FF2B5EF4-FFF2-40B4-BE49-F238E27FC236}">
                <a16:creationId xmlns:a16="http://schemas.microsoft.com/office/drawing/2014/main" id="{4FA77538-2F20-4715-B7B9-858864B5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1">
            <a:extLst>
              <a:ext uri="{FF2B5EF4-FFF2-40B4-BE49-F238E27FC236}">
                <a16:creationId xmlns:a16="http://schemas.microsoft.com/office/drawing/2014/main" id="{140CA74E-0B4A-444A-ACE4-9A862C39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C76DDEB8-6082-4DA7-8BE1-32141EE22F0A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E2DDF75E-D936-4FE9-AD9B-F7874704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AC6B8C37-11E5-4753-AC56-AC7BD4B1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113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1-3   THE INTERNET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B6995BBD-604A-4626-A83A-B8C32D00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9143" name="Rectangle 7">
            <a:extLst>
              <a:ext uri="{FF2B5EF4-FFF2-40B4-BE49-F238E27FC236}">
                <a16:creationId xmlns:a16="http://schemas.microsoft.com/office/drawing/2014/main" id="{48F625D0-5B0B-463B-8CE8-9B6B66DC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19200"/>
            <a:ext cx="868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</a:p>
        </p:txBody>
      </p:sp>
      <p:sp>
        <p:nvSpPr>
          <p:cNvPr id="45063" name="Rectangle 8">
            <a:extLst>
              <a:ext uri="{FF2B5EF4-FFF2-40B4-BE49-F238E27FC236}">
                <a16:creationId xmlns:a16="http://schemas.microsoft.com/office/drawing/2014/main" id="{E3E35CAF-1D72-4C4D-A893-023A5B90B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chemeClr val="tx1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Organization of the Internet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SzPct val="117000"/>
              <a:buFont typeface="Wingdings" panose="05000000000000000000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Service Providers (ISPs)</a:t>
            </a:r>
          </a:p>
        </p:txBody>
      </p:sp>
      <p:sp>
        <p:nvSpPr>
          <p:cNvPr id="859145" name="Text Box 9">
            <a:extLst>
              <a:ext uri="{FF2B5EF4-FFF2-40B4-BE49-F238E27FC236}">
                <a16:creationId xmlns:a16="http://schemas.microsoft.com/office/drawing/2014/main" id="{17D89E35-0AFE-4E1A-838E-2EA4380AE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11675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>
            <a:extLst>
              <a:ext uri="{FF2B5EF4-FFF2-40B4-BE49-F238E27FC236}">
                <a16:creationId xmlns:a16="http://schemas.microsoft.com/office/drawing/2014/main" id="{030F11E1-3C0D-41EC-8846-C255EDD7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A834021C-F845-4D27-B29E-6628E92A81E1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1283A31E-4AC5-4E2A-9383-2ECB12EBF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2345B825-650A-431A-926B-1872B0DA5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6257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1-1   DATA COMMUNICATIONS</a:t>
            </a:r>
          </a:p>
        </p:txBody>
      </p:sp>
      <p:sp>
        <p:nvSpPr>
          <p:cNvPr id="10245" name="Text Box 4">
            <a:extLst>
              <a:ext uri="{FF2B5EF4-FFF2-40B4-BE49-F238E27FC236}">
                <a16:creationId xmlns:a16="http://schemas.microsoft.com/office/drawing/2014/main" id="{EAE34ADB-73A5-4524-AADC-4537DBFE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CEEF086B-4F08-4C14-99AE-4D754CD2A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term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telecommunication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means communication at a distance. The word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refers to information presented in whatever form is agreed upon by the parties creating and using the data.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communications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10247" name="Rectangle 31">
            <a:extLst>
              <a:ext uri="{FF2B5EF4-FFF2-40B4-BE49-F238E27FC236}">
                <a16:creationId xmlns:a16="http://schemas.microsoft.com/office/drawing/2014/main" id="{4BE7C00F-F340-4FEC-A3D5-C9BE8D796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8250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Components of a data communications system</a:t>
            </a:r>
          </a:p>
          <a:p>
            <a:pPr>
              <a:spcBef>
                <a:spcPct val="0"/>
              </a:spcBef>
              <a:buClr>
                <a:schemeClr val="folHlink"/>
              </a:buClr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Data Flow</a:t>
            </a:r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DF190ACB-1EFE-4038-B92F-01ECBAFB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4572000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1">
            <a:extLst>
              <a:ext uri="{FF2B5EF4-FFF2-40B4-BE49-F238E27FC236}">
                <a16:creationId xmlns:a16="http://schemas.microsoft.com/office/drawing/2014/main" id="{1B5BB3D1-616A-47F6-9A8D-4FF65704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2FCE05C8-BD7C-41F9-AF32-F0E8F7995A23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Line 2">
            <a:extLst>
              <a:ext uri="{FF2B5EF4-FFF2-40B4-BE49-F238E27FC236}">
                <a16:creationId xmlns:a16="http://schemas.microsoft.com/office/drawing/2014/main" id="{B96AF8A8-C165-4E47-8B9C-D4F080F07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Line 3">
            <a:extLst>
              <a:ext uri="{FF2B5EF4-FFF2-40B4-BE49-F238E27FC236}">
                <a16:creationId xmlns:a16="http://schemas.microsoft.com/office/drawing/2014/main" id="{405A44A8-7F13-4FA5-A188-F5A44B478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Text Box 4">
            <a:extLst>
              <a:ext uri="{FF2B5EF4-FFF2-40B4-BE49-F238E27FC236}">
                <a16:creationId xmlns:a16="http://schemas.microsoft.com/office/drawing/2014/main" id="{2048F7F2-3062-4FFE-8EE2-8A422B5C4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11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1.13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Hierarchical organization of the Internet</a:t>
            </a:r>
          </a:p>
        </p:txBody>
      </p:sp>
      <p:sp>
        <p:nvSpPr>
          <p:cNvPr id="47110" name="Line 5">
            <a:extLst>
              <a:ext uri="{FF2B5EF4-FFF2-40B4-BE49-F238E27FC236}">
                <a16:creationId xmlns:a16="http://schemas.microsoft.com/office/drawing/2014/main" id="{13A2069D-ED82-4776-9CA9-D7C9648BE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7111" name="Picture 6">
            <a:extLst>
              <a:ext uri="{FF2B5EF4-FFF2-40B4-BE49-F238E27FC236}">
                <a16:creationId xmlns:a16="http://schemas.microsoft.com/office/drawing/2014/main" id="{F0A0D4D2-1D46-46BC-A01B-683B3216B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095375"/>
            <a:ext cx="54943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1">
            <a:extLst>
              <a:ext uri="{FF2B5EF4-FFF2-40B4-BE49-F238E27FC236}">
                <a16:creationId xmlns:a16="http://schemas.microsoft.com/office/drawing/2014/main" id="{C303BB74-F748-4855-9BEC-65D82077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208669C1-A86C-4FCC-AE1F-BD77DCF8F31A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E2A0E386-5419-4B7C-83C8-37DEABCF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77571" name="Text Box 3">
            <a:extLst>
              <a:ext uri="{FF2B5EF4-FFF2-40B4-BE49-F238E27FC236}">
                <a16:creationId xmlns:a16="http://schemas.microsoft.com/office/drawing/2014/main" id="{0D32CD51-827A-4BB2-B7BB-6841E3DBF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582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1-4   PROTOCOLS</a:t>
            </a:r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7258FFAA-9292-4DDD-869B-DEF995FF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7573" name="Rectangle 5">
            <a:extLst>
              <a:ext uri="{FF2B5EF4-FFF2-40B4-BE49-F238E27FC236}">
                <a16:creationId xmlns:a16="http://schemas.microsoft.com/office/drawing/2014/main" id="{E65D24AA-583B-4B48-ABAA-96E06D384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2675"/>
            <a:ext cx="868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protocol is synonymous with rule. It consists of a set of rules that govern data communications. It determines what is communicated, how it is communicated and when it is communicated. The key elements of a protocol are syntax, semantics and timing</a:t>
            </a:r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4CDBC00C-7000-47D6-8D48-4A9D89B78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95800"/>
            <a:ext cx="7467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Syntax</a:t>
            </a:r>
          </a:p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Semantics</a:t>
            </a:r>
          </a:p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Timing</a:t>
            </a:r>
          </a:p>
        </p:txBody>
      </p:sp>
      <p:sp>
        <p:nvSpPr>
          <p:cNvPr id="877575" name="Text Box 7">
            <a:extLst>
              <a:ext uri="{FF2B5EF4-FFF2-40B4-BE49-F238E27FC236}">
                <a16:creationId xmlns:a16="http://schemas.microsoft.com/office/drawing/2014/main" id="{8B490BB7-0037-4B76-AEA4-9F54F9041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3962400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7" name="Rectangle 7">
            <a:extLst>
              <a:ext uri="{FF2B5EF4-FFF2-40B4-BE49-F238E27FC236}">
                <a16:creationId xmlns:a16="http://schemas.microsoft.com/office/drawing/2014/main" id="{40D251BD-A2B7-49B1-BB08-77B167560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7724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Syntax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Structure or format of the data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Indicates how to read the bits - field delineation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Semantics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Interprets the meaning of the bits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Knows which fields define what action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Timing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When data should be sent and what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Speed at which data should be sent or speed at which it is being received.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67C92D14-F303-4425-802B-A94F55A4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E8E2BC4E-B0DC-47C9-A9C1-E40E3763A5A4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Line 2">
            <a:extLst>
              <a:ext uri="{FF2B5EF4-FFF2-40B4-BE49-F238E27FC236}">
                <a16:creationId xmlns:a16="http://schemas.microsoft.com/office/drawing/2014/main" id="{0EEDB6FE-E14B-4FB9-8281-C1C3836E3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5" name="Line 3">
            <a:extLst>
              <a:ext uri="{FF2B5EF4-FFF2-40B4-BE49-F238E27FC236}">
                <a16:creationId xmlns:a16="http://schemas.microsoft.com/office/drawing/2014/main" id="{C75F9159-0D21-4E96-99BE-D598ABEEE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4">
            <a:extLst>
              <a:ext uri="{FF2B5EF4-FFF2-40B4-BE49-F238E27FC236}">
                <a16:creationId xmlns:a16="http://schemas.microsoft.com/office/drawing/2014/main" id="{B88247E8-EB7F-4D08-9E6E-40DA4F5B3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423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ヒラギノ角ゴ Pro W3" charset="-128"/>
              </a:rPr>
              <a:t/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Elements of a Protocol</a:t>
            </a:r>
            <a:endParaRPr lang="en-US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7" name="Line 5">
            <a:extLst>
              <a:ext uri="{FF2B5EF4-FFF2-40B4-BE49-F238E27FC236}">
                <a16:creationId xmlns:a16="http://schemas.microsoft.com/office/drawing/2014/main" id="{39AFE67F-43D4-4334-B983-B2361EE87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8" name="Text Box 6">
            <a:extLst>
              <a:ext uri="{FF2B5EF4-FFF2-40B4-BE49-F238E27FC236}">
                <a16:creationId xmlns:a16="http://schemas.microsoft.com/office/drawing/2014/main" id="{1090437A-F11C-4B04-BB87-8DE819E2D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>
            <a:extLst>
              <a:ext uri="{FF2B5EF4-FFF2-40B4-BE49-F238E27FC236}">
                <a16:creationId xmlns:a16="http://schemas.microsoft.com/office/drawing/2014/main" id="{656D4694-FA76-44CB-AEE3-9B24EDE8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125ADCDC-FD32-43D7-B949-68F8140BBB02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Line 2">
            <a:extLst>
              <a:ext uri="{FF2B5EF4-FFF2-40B4-BE49-F238E27FC236}">
                <a16:creationId xmlns:a16="http://schemas.microsoft.com/office/drawing/2014/main" id="{66EF4288-AEA7-4155-98D5-C503F25CD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Line 3">
            <a:extLst>
              <a:ext uri="{FF2B5EF4-FFF2-40B4-BE49-F238E27FC236}">
                <a16:creationId xmlns:a16="http://schemas.microsoft.com/office/drawing/2014/main" id="{8CE1665F-E9EC-4AD7-B80F-AEF1547F6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7FC1975D-F0FE-4AFE-975D-2348D9DD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Components of a data communication system</a:t>
            </a:r>
          </a:p>
        </p:txBody>
      </p:sp>
      <p:sp>
        <p:nvSpPr>
          <p:cNvPr id="12294" name="Line 5">
            <a:extLst>
              <a:ext uri="{FF2B5EF4-FFF2-40B4-BE49-F238E27FC236}">
                <a16:creationId xmlns:a16="http://schemas.microsoft.com/office/drawing/2014/main" id="{52D5EFD3-404E-4074-80B5-5B2DB16EA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5" name="Picture 6">
            <a:extLst>
              <a:ext uri="{FF2B5EF4-FFF2-40B4-BE49-F238E27FC236}">
                <a16:creationId xmlns:a16="http://schemas.microsoft.com/office/drawing/2014/main" id="{F5210E8E-E88D-401F-B707-3285B57AA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>
            <a:extLst>
              <a:ext uri="{FF2B5EF4-FFF2-40B4-BE49-F238E27FC236}">
                <a16:creationId xmlns:a16="http://schemas.microsoft.com/office/drawing/2014/main" id="{874171A2-FD12-4923-B64A-049C9CA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DFEEAE35-A118-4CC3-8CDA-98DD8B220833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Line 2">
            <a:extLst>
              <a:ext uri="{FF2B5EF4-FFF2-40B4-BE49-F238E27FC236}">
                <a16:creationId xmlns:a16="http://schemas.microsoft.com/office/drawing/2014/main" id="{7357722A-862E-438E-9BD7-CA57C36D8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F02CA268-9CAB-49C4-A1BD-6A239DE98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5E3ADD3E-C9AD-4929-B84C-E84DAC1C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80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14342" name="Line 5">
            <a:extLst>
              <a:ext uri="{FF2B5EF4-FFF2-40B4-BE49-F238E27FC236}">
                <a16:creationId xmlns:a16="http://schemas.microsoft.com/office/drawing/2014/main" id="{997FA840-E42C-4B41-B980-D56555438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3" name="Picture 6">
            <a:extLst>
              <a:ext uri="{FF2B5EF4-FFF2-40B4-BE49-F238E27FC236}">
                <a16:creationId xmlns:a16="http://schemas.microsoft.com/office/drawing/2014/main" id="{179B4EAE-B6F7-4E51-BE74-555BE4881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>
            <a:extLst>
              <a:ext uri="{FF2B5EF4-FFF2-40B4-BE49-F238E27FC236}">
                <a16:creationId xmlns:a16="http://schemas.microsoft.com/office/drawing/2014/main" id="{8BF548E3-4E54-4A42-AD82-9A32DF6E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52600D55-79E1-4B2B-A5B7-189B2050C356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F12ED692-74E4-41E2-AA90-51248B33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2D92C573-DD11-43C2-B96A-A62453D5D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1-2   NETWORKS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50A460E7-DAE3-4055-A8E6-BD17FC2BD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40C83E82-2531-4714-9DAF-55A094DB4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200"/>
            <a:ext cx="8610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set of devices (often referred to as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nodes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connected by communication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links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A node can be a computer, printer, or any other device capable of sending and/or receiving data generated by other nodes on the network. A link can be a cable, air, optical fiber, or any medium which can transport a signal carrying information.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BBB05299-931A-426D-85C6-B779173F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769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Network Criteria</a:t>
            </a:r>
          </a:p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Physical Structures</a:t>
            </a:r>
          </a:p>
          <a:p>
            <a:pPr>
              <a:spcBef>
                <a:spcPct val="0"/>
              </a:spcBef>
              <a:buClrTx/>
              <a:buSzPct val="117000"/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 Categories of Networks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D18E84DD-894D-45FF-BBB9-0B4A5CFD5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486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41" name="Rectangle 9">
            <a:extLst>
              <a:ext uri="{FF2B5EF4-FFF2-40B4-BE49-F238E27FC236}">
                <a16:creationId xmlns:a16="http://schemas.microsoft.com/office/drawing/2014/main" id="{F9FF1B38-211F-4FA4-AADE-FD72F454A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7724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Performance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Depends on Network Elements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Measured in terms of Delay and Throughput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Reliability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Failure rate of network components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Measured in terms of availability/robustness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Security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Data protection against corruption/loss of data due to:</a:t>
            </a:r>
          </a:p>
          <a:p>
            <a:pPr lvl="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Errors</a:t>
            </a:r>
          </a:p>
          <a:p>
            <a:pPr lvl="3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b="1">
                <a:solidFill>
                  <a:schemeClr val="folHlink"/>
                </a:solidFill>
                <a:latin typeface="Times New Roman" panose="02020603050405020304" pitchFamily="18" charset="0"/>
              </a:rPr>
              <a:t>Malicious users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72D33BC1-1765-49AE-A263-C76D7807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C0D634BD-2BBE-4E50-9358-F930D61562CF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Line 2">
            <a:extLst>
              <a:ext uri="{FF2B5EF4-FFF2-40B4-BE49-F238E27FC236}">
                <a16:creationId xmlns:a16="http://schemas.microsoft.com/office/drawing/2014/main" id="{D0B0C315-9ECD-4337-8BE8-7FA1C70AF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3">
            <a:extLst>
              <a:ext uri="{FF2B5EF4-FFF2-40B4-BE49-F238E27FC236}">
                <a16:creationId xmlns:a16="http://schemas.microsoft.com/office/drawing/2014/main" id="{A41D2B14-F431-424E-AF53-0FB1EC57C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D81C861F-12BA-4BE1-98C9-F507D8571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19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Network Criteria</a:t>
            </a:r>
            <a:endParaRPr lang="en-US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D7726128-DFA7-4012-ABDD-259EEA4C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367C2268-5A82-4A87-8029-DB8663811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255DA88-EAA1-4A4E-9C17-4E436DD0A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7724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Type of Connection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Point to Point - single transmitter and receiver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Multipoint - multiple recipients of single transmission</a:t>
            </a:r>
          </a:p>
          <a:p>
            <a:pPr eaLnBrk="1" hangingPunct="1"/>
            <a:r>
              <a:rPr lang="en-US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Physical Topology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Connection of devices</a:t>
            </a:r>
          </a:p>
          <a:p>
            <a:pPr lvl="1" eaLnBrk="1" hangingPunct="1"/>
            <a:r>
              <a:rPr lang="en-US" altLang="en-US" sz="2000" b="1">
                <a:solidFill>
                  <a:schemeClr val="folHlink"/>
                </a:solidFill>
                <a:latin typeface="Times New Roman" panose="02020603050405020304" pitchFamily="18" charset="0"/>
              </a:rPr>
              <a:t>Type of transmission - unicast, mulitcast, broadcast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D4568B8B-1871-49A9-8051-DE342A35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9CB92142-0AAE-4BEA-BFAC-4F0DFE8C1598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Line 2">
            <a:extLst>
              <a:ext uri="{FF2B5EF4-FFF2-40B4-BE49-F238E27FC236}">
                <a16:creationId xmlns:a16="http://schemas.microsoft.com/office/drawing/2014/main" id="{9EDBCC03-10AF-409D-98C7-DB14E3522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3">
            <a:extLst>
              <a:ext uri="{FF2B5EF4-FFF2-40B4-BE49-F238E27FC236}">
                <a16:creationId xmlns:a16="http://schemas.microsoft.com/office/drawing/2014/main" id="{36B34147-F3D8-4EB1-BFC4-024566EF5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Text Box 4">
            <a:extLst>
              <a:ext uri="{FF2B5EF4-FFF2-40B4-BE49-F238E27FC236}">
                <a16:creationId xmlns:a16="http://schemas.microsoft.com/office/drawing/2014/main" id="{C580775B-BF25-4426-AEEF-6BDED9205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1950"/>
            <a:ext cx="369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ヒラギノ角ゴ Pro W3" charset="-128"/>
              </a:rPr>
              <a:t/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</a:rPr>
              <a:t>Physical Structures</a:t>
            </a:r>
            <a:endParaRPr lang="en-US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Line 5">
            <a:extLst>
              <a:ext uri="{FF2B5EF4-FFF2-40B4-BE49-F238E27FC236}">
                <a16:creationId xmlns:a16="http://schemas.microsoft.com/office/drawing/2014/main" id="{75D6578A-7B97-4BBB-892B-6C22F94BB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6">
            <a:extLst>
              <a:ext uri="{FF2B5EF4-FFF2-40B4-BE49-F238E27FC236}">
                <a16:creationId xmlns:a16="http://schemas.microsoft.com/office/drawing/2014/main" id="{3D867AD7-22FF-4DA7-B350-D10DB713C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7315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>
            <a:extLst>
              <a:ext uri="{FF2B5EF4-FFF2-40B4-BE49-F238E27FC236}">
                <a16:creationId xmlns:a16="http://schemas.microsoft.com/office/drawing/2014/main" id="{0150F490-0AC3-4A9F-9321-5B5BA99D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F6D251BE-D241-41D0-B884-1C72C87345D7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Line 2">
            <a:extLst>
              <a:ext uri="{FF2B5EF4-FFF2-40B4-BE49-F238E27FC236}">
                <a16:creationId xmlns:a16="http://schemas.microsoft.com/office/drawing/2014/main" id="{26F183D1-92B6-4F43-AA64-2E924A0C4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5E084849-CB3D-4E42-A36C-6851F34DB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4">
            <a:extLst>
              <a:ext uri="{FF2B5EF4-FFF2-40B4-BE49-F238E27FC236}">
                <a16:creationId xmlns:a16="http://schemas.microsoft.com/office/drawing/2014/main" id="{E6BBEBB5-949A-4ADD-A6C1-6FF55B9F2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05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EFBA9DD3-9F4B-4800-92A8-1DF950F2DE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2535" name="Picture 6">
            <a:extLst>
              <a:ext uri="{FF2B5EF4-FFF2-40B4-BE49-F238E27FC236}">
                <a16:creationId xmlns:a16="http://schemas.microsoft.com/office/drawing/2014/main" id="{A6F2738B-79C2-4A51-B144-F89648E85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>
            <a:extLst>
              <a:ext uri="{FF2B5EF4-FFF2-40B4-BE49-F238E27FC236}">
                <a16:creationId xmlns:a16="http://schemas.microsoft.com/office/drawing/2014/main" id="{5ACD2DEF-EA27-4EAA-B067-3D6207B1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1.</a:t>
            </a:r>
            <a:fld id="{1A4B49E6-2332-4025-9832-DABDB4399CD0}" type="slidenum"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Line 2">
            <a:extLst>
              <a:ext uri="{FF2B5EF4-FFF2-40B4-BE49-F238E27FC236}">
                <a16:creationId xmlns:a16="http://schemas.microsoft.com/office/drawing/2014/main" id="{7EABC501-26D1-4BA9-AD81-F83B72CDD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0" name="Line 3">
            <a:extLst>
              <a:ext uri="{FF2B5EF4-FFF2-40B4-BE49-F238E27FC236}">
                <a16:creationId xmlns:a16="http://schemas.microsoft.com/office/drawing/2014/main" id="{DA4BA4C9-2686-48E5-97E5-E0D34A49B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1" name="Text Box 4">
            <a:extLst>
              <a:ext uri="{FF2B5EF4-FFF2-40B4-BE49-F238E27FC236}">
                <a16:creationId xmlns:a16="http://schemas.microsoft.com/office/drawing/2014/main" id="{BC40F661-F822-4AD9-BCF8-1C17CDB8A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9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24582" name="Line 5">
            <a:extLst>
              <a:ext uri="{FF2B5EF4-FFF2-40B4-BE49-F238E27FC236}">
                <a16:creationId xmlns:a16="http://schemas.microsoft.com/office/drawing/2014/main" id="{C97E7914-D69B-41FB-85A3-D1BF1FF65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4B78095C-7187-434F-B8B7-AB2423FE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671</Words>
  <Application>Microsoft Office PowerPoint</Application>
  <PresentationFormat>On-screen Show (4:3)</PresentationFormat>
  <Paragraphs>119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Trebuchet MS</vt:lpstr>
      <vt:lpstr>Wingdings 3</vt:lpstr>
      <vt:lpstr>Times New Roman</vt:lpstr>
      <vt:lpstr>Times</vt:lpstr>
      <vt:lpstr>Wingdings</vt:lpstr>
      <vt:lpstr>ヒラギノ角ゴ Pro W3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El Zarki</dc:creator>
  <cp:lastModifiedBy>cloudconvert_10</cp:lastModifiedBy>
  <cp:revision>7</cp:revision>
  <dcterms:created xsi:type="dcterms:W3CDTF">2007-10-02T04:28:17Z</dcterms:created>
  <dcterms:modified xsi:type="dcterms:W3CDTF">2025-04-13T16:48:00Z</dcterms:modified>
</cp:coreProperties>
</file>