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3" r:id="rId4"/>
    <p:sldId id="258" r:id="rId5"/>
    <p:sldId id="259" r:id="rId6"/>
    <p:sldId id="262" r:id="rId7"/>
    <p:sldId id="261"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lla kousthubha" initials="ck" lastIdx="1" clrIdx="0">
    <p:extLst>
      <p:ext uri="{19B8F6BF-5375-455C-9EA6-DF929625EA0E}">
        <p15:presenceInfo xmlns:p15="http://schemas.microsoft.com/office/powerpoint/2012/main" userId="3e4240ddb736a1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6T13:58:58.832"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950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756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526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663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447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005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744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56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2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8774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28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2448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695" r:id="rId6"/>
    <p:sldLayoutId id="2147483691" r:id="rId7"/>
    <p:sldLayoutId id="2147483692" r:id="rId8"/>
    <p:sldLayoutId id="2147483693" r:id="rId9"/>
    <p:sldLayoutId id="2147483694" r:id="rId10"/>
    <p:sldLayoutId id="2147483696"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515E86-E9FB-451C-9ED9-AC0F26796DF4}"/>
              </a:ext>
            </a:extLst>
          </p:cNvPr>
          <p:cNvSpPr>
            <a:spLocks noGrp="1"/>
          </p:cNvSpPr>
          <p:nvPr>
            <p:ph type="ctrTitle"/>
          </p:nvPr>
        </p:nvSpPr>
        <p:spPr>
          <a:xfrm>
            <a:off x="7483223" y="1347368"/>
            <a:ext cx="4065310" cy="2901694"/>
          </a:xfrm>
        </p:spPr>
        <p:txBody>
          <a:bodyPr anchor="b">
            <a:normAutofit fontScale="90000"/>
          </a:bodyPr>
          <a:lstStyle/>
          <a:p>
            <a:r>
              <a:rPr lang="en-US" sz="4400" dirty="0">
                <a:solidFill>
                  <a:schemeClr val="tx1"/>
                </a:solidFill>
              </a:rPr>
              <a:t>P</a:t>
            </a:r>
            <a:r>
              <a:rPr lang="en-IN" sz="4400" dirty="0">
                <a:solidFill>
                  <a:schemeClr val="tx1"/>
                </a:solidFill>
              </a:rPr>
              <a:t>OWER FAILURE COMPLAINT</a:t>
            </a:r>
            <a:br>
              <a:rPr lang="en-IN" sz="4400" dirty="0">
                <a:solidFill>
                  <a:schemeClr val="tx1"/>
                </a:solidFill>
              </a:rPr>
            </a:br>
            <a:r>
              <a:rPr lang="en-IN" sz="4400" dirty="0">
                <a:solidFill>
                  <a:schemeClr val="tx1"/>
                </a:solidFill>
              </a:rPr>
              <a:t>REGISTERATION</a:t>
            </a:r>
          </a:p>
        </p:txBody>
      </p:sp>
      <p:sp>
        <p:nvSpPr>
          <p:cNvPr id="3" name="Subtitle 2">
            <a:extLst>
              <a:ext uri="{FF2B5EF4-FFF2-40B4-BE49-F238E27FC236}">
                <a16:creationId xmlns:a16="http://schemas.microsoft.com/office/drawing/2014/main" id="{B723D74A-2863-40BB-9746-D871A16A5335}"/>
              </a:ext>
            </a:extLst>
          </p:cNvPr>
          <p:cNvSpPr>
            <a:spLocks noGrp="1"/>
          </p:cNvSpPr>
          <p:nvPr>
            <p:ph type="subTitle" idx="1"/>
          </p:nvPr>
        </p:nvSpPr>
        <p:spPr>
          <a:xfrm>
            <a:off x="8127750" y="4608576"/>
            <a:ext cx="3205640" cy="774186"/>
          </a:xfrm>
        </p:spPr>
        <p:txBody>
          <a:bodyPr anchor="t">
            <a:normAutofit/>
          </a:bodyPr>
          <a:lstStyle/>
          <a:p>
            <a:r>
              <a:rPr lang="en-IN" sz="2000" dirty="0"/>
              <a:t>AIMING RAPID DEVELOPMENT</a:t>
            </a:r>
          </a:p>
        </p:txBody>
      </p:sp>
      <p:cxnSp>
        <p:nvCxnSpPr>
          <p:cNvPr id="17"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EAA7C3B9-601C-4B1A-ABFE-254A1921019D}"/>
              </a:ext>
            </a:extLst>
          </p:cNvPr>
          <p:cNvPicPr>
            <a:picLocks noChangeAspect="1"/>
          </p:cNvPicPr>
          <p:nvPr/>
        </p:nvPicPr>
        <p:blipFill>
          <a:blip r:embed="rId2"/>
          <a:stretch>
            <a:fillRect/>
          </a:stretch>
        </p:blipFill>
        <p:spPr>
          <a:xfrm>
            <a:off x="906950" y="679141"/>
            <a:ext cx="4399774" cy="5499717"/>
          </a:xfrm>
          <a:prstGeom prst="rect">
            <a:avLst/>
          </a:prstGeom>
        </p:spPr>
      </p:pic>
      <p:sp>
        <p:nvSpPr>
          <p:cNvPr id="4" name="TextBox 3">
            <a:extLst>
              <a:ext uri="{FF2B5EF4-FFF2-40B4-BE49-F238E27FC236}">
                <a16:creationId xmlns:a16="http://schemas.microsoft.com/office/drawing/2014/main" id="{4EFD1E45-3F44-4FE6-BD56-13B0BF03BB31}"/>
              </a:ext>
            </a:extLst>
          </p:cNvPr>
          <p:cNvSpPr txBox="1"/>
          <p:nvPr/>
        </p:nvSpPr>
        <p:spPr>
          <a:xfrm>
            <a:off x="2112886" y="5594193"/>
            <a:ext cx="3080551" cy="461665"/>
          </a:xfrm>
          <a:prstGeom prst="rect">
            <a:avLst/>
          </a:prstGeom>
          <a:noFill/>
        </p:spPr>
        <p:txBody>
          <a:bodyPr wrap="square" rtlCol="0">
            <a:spAutoFit/>
          </a:bodyPr>
          <a:lstStyle/>
          <a:p>
            <a:r>
              <a:rPr lang="en-US" sz="2400" dirty="0"/>
              <a:t>Team : Intense</a:t>
            </a:r>
            <a:endParaRPr lang="en-IN" sz="2400" dirty="0"/>
          </a:p>
        </p:txBody>
      </p:sp>
    </p:spTree>
    <p:extLst>
      <p:ext uri="{BB962C8B-B14F-4D97-AF65-F5344CB8AC3E}">
        <p14:creationId xmlns:p14="http://schemas.microsoft.com/office/powerpoint/2010/main" val="375888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58FF-374D-4F57-AA6C-DE15D287E9C6}"/>
              </a:ext>
            </a:extLst>
          </p:cNvPr>
          <p:cNvSpPr>
            <a:spLocks noGrp="1"/>
          </p:cNvSpPr>
          <p:nvPr>
            <p:ph type="title"/>
          </p:nvPr>
        </p:nvSpPr>
        <p:spPr/>
        <p:txBody>
          <a:bodyPr/>
          <a:lstStyle/>
          <a:p>
            <a:r>
              <a:rPr lang="en-IN"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INTRODUCTION</a:t>
            </a:r>
          </a:p>
        </p:txBody>
      </p:sp>
      <p:sp>
        <p:nvSpPr>
          <p:cNvPr id="3" name="Content Placeholder 2">
            <a:extLst>
              <a:ext uri="{FF2B5EF4-FFF2-40B4-BE49-F238E27FC236}">
                <a16:creationId xmlns:a16="http://schemas.microsoft.com/office/drawing/2014/main" id="{117BE837-959C-446D-A843-448DA71856DD}"/>
              </a:ext>
            </a:extLst>
          </p:cNvPr>
          <p:cNvSpPr>
            <a:spLocks noGrp="1"/>
          </p:cNvSpPr>
          <p:nvPr>
            <p:ph idx="1"/>
          </p:nvPr>
        </p:nvSpPr>
        <p:spPr/>
        <p:txBody>
          <a:bodyPr/>
          <a:lstStyle/>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Developed an web application which allows users to file complaints regarding power failure in their region. It maintains a count of the complaints region wise and if the count reaches a certain fixed threshold then the authority is notified regarding the same. </a:t>
            </a:r>
          </a:p>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This data is represented to the authority in the form of list of complaints and the region is highlighted in the area map with respect to the count of complaints received in that area. </a:t>
            </a:r>
          </a:p>
        </p:txBody>
      </p:sp>
    </p:spTree>
    <p:extLst>
      <p:ext uri="{BB962C8B-B14F-4D97-AF65-F5344CB8AC3E}">
        <p14:creationId xmlns:p14="http://schemas.microsoft.com/office/powerpoint/2010/main" val="1511347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C00E-3B8F-411D-92B7-AEC54AFE9869}"/>
              </a:ext>
            </a:extLst>
          </p:cNvPr>
          <p:cNvSpPr>
            <a:spLocks noGrp="1"/>
          </p:cNvSpPr>
          <p:nvPr>
            <p:ph type="title"/>
          </p:nvPr>
        </p:nvSpPr>
        <p:spPr/>
        <p:txBody>
          <a:bodyPr/>
          <a:lstStyle/>
          <a:p>
            <a:r>
              <a:rPr lang="en-IN"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FEATURES</a:t>
            </a:r>
          </a:p>
        </p:txBody>
      </p:sp>
      <p:sp>
        <p:nvSpPr>
          <p:cNvPr id="3" name="Content Placeholder 2">
            <a:extLst>
              <a:ext uri="{FF2B5EF4-FFF2-40B4-BE49-F238E27FC236}">
                <a16:creationId xmlns:a16="http://schemas.microsoft.com/office/drawing/2014/main" id="{3791450E-72CD-4509-8667-2D90C98EB9CC}"/>
              </a:ext>
            </a:extLst>
          </p:cNvPr>
          <p:cNvSpPr>
            <a:spLocks noGrp="1"/>
          </p:cNvSpPr>
          <p:nvPr>
            <p:ph idx="1"/>
          </p:nvPr>
        </p:nvSpPr>
        <p:spPr/>
        <p:txBody>
          <a:bodyPr/>
          <a:lstStyle/>
          <a:p>
            <a:pPr marL="0" indent="0">
              <a:buNone/>
            </a:pPr>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Complaint submission</a:t>
            </a: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Admin Login and monitoring the complaints </a:t>
            </a: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Display of complaints both in textual and graphical way (using maps) for the authorities. </a:t>
            </a: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p>
        </p:txBody>
      </p:sp>
    </p:spTree>
    <p:extLst>
      <p:ext uri="{BB962C8B-B14F-4D97-AF65-F5344CB8AC3E}">
        <p14:creationId xmlns:p14="http://schemas.microsoft.com/office/powerpoint/2010/main" val="222287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6088-06A3-44E0-A12F-4331349EB91D}"/>
              </a:ext>
            </a:extLst>
          </p:cNvPr>
          <p:cNvSpPr>
            <a:spLocks noGrp="1"/>
          </p:cNvSpPr>
          <p:nvPr>
            <p:ph type="title"/>
          </p:nvPr>
        </p:nvSpPr>
        <p:spPr/>
        <p:txBody>
          <a:bodyPr/>
          <a:lstStyle/>
          <a:p>
            <a:r>
              <a:rPr lang="en-IN"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WHY OUR SYSTEM?????</a:t>
            </a:r>
          </a:p>
        </p:txBody>
      </p:sp>
      <p:sp>
        <p:nvSpPr>
          <p:cNvPr id="3" name="Content Placeholder 2">
            <a:extLst>
              <a:ext uri="{FF2B5EF4-FFF2-40B4-BE49-F238E27FC236}">
                <a16:creationId xmlns:a16="http://schemas.microsoft.com/office/drawing/2014/main" id="{3E706227-036B-40FA-B6DB-C9037BFCD015}"/>
              </a:ext>
            </a:extLst>
          </p:cNvPr>
          <p:cNvSpPr>
            <a:spLocks noGrp="1"/>
          </p:cNvSpPr>
          <p:nvPr>
            <p:ph idx="1"/>
          </p:nvPr>
        </p:nvSpPr>
        <p:spPr/>
        <p:txBody>
          <a:bodyPr/>
          <a:lstStyle/>
          <a:p>
            <a:pPr algn="just"/>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Presently, dealing with this issue involves offline communication between people and authorities and this doesn’t guarantee that their problems are solved within time and before the damage is done.</a:t>
            </a:r>
          </a:p>
          <a:p>
            <a:pPr algn="just"/>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This system ensures that people’s problems are reaching the respective authorities accurately and before their problem is worsened. </a:t>
            </a:r>
          </a:p>
          <a:p>
            <a:pPr algn="just"/>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Tree>
    <p:extLst>
      <p:ext uri="{BB962C8B-B14F-4D97-AF65-F5344CB8AC3E}">
        <p14:creationId xmlns:p14="http://schemas.microsoft.com/office/powerpoint/2010/main" val="273681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EEA6-AC73-4C90-9CF6-C1C351AD13D6}"/>
              </a:ext>
            </a:extLst>
          </p:cNvPr>
          <p:cNvSpPr>
            <a:spLocks noGrp="1"/>
          </p:cNvSpPr>
          <p:nvPr>
            <p:ph type="title"/>
          </p:nvPr>
        </p:nvSpPr>
        <p:spPr/>
        <p:txBody>
          <a:bodyPr/>
          <a:lstStyle/>
          <a:p>
            <a:r>
              <a:rPr lang="en-IN"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TECHNOLOGIES USED…..</a:t>
            </a:r>
          </a:p>
        </p:txBody>
      </p:sp>
      <p:sp>
        <p:nvSpPr>
          <p:cNvPr id="3" name="Content Placeholder 2">
            <a:extLst>
              <a:ext uri="{FF2B5EF4-FFF2-40B4-BE49-F238E27FC236}">
                <a16:creationId xmlns:a16="http://schemas.microsoft.com/office/drawing/2014/main" id="{B94D5122-3C9C-4D4B-A34C-8D3BBEF23081}"/>
              </a:ext>
            </a:extLst>
          </p:cNvPr>
          <p:cNvSpPr>
            <a:spLocks noGrp="1"/>
          </p:cNvSpPr>
          <p:nvPr>
            <p:ph idx="1"/>
          </p:nvPr>
        </p:nvSpPr>
        <p:spPr/>
        <p:txBody>
          <a:bodyPr/>
          <a:lstStyle/>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HTML and CSS</a:t>
            </a: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Java Script </a:t>
            </a: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Leaflet(An open source JavaScript Library)</a:t>
            </a: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Open Street Maps</a:t>
            </a: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PHP </a:t>
            </a:r>
          </a:p>
          <a:p>
            <a:pPr marL="0" indent="0">
              <a:buNone/>
            </a:pPr>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Tree>
    <p:extLst>
      <p:ext uri="{BB962C8B-B14F-4D97-AF65-F5344CB8AC3E}">
        <p14:creationId xmlns:p14="http://schemas.microsoft.com/office/powerpoint/2010/main" val="143674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F948-4354-4655-B735-8DCD179C4642}"/>
              </a:ext>
            </a:extLst>
          </p:cNvPr>
          <p:cNvSpPr>
            <a:spLocks noGrp="1"/>
          </p:cNvSpPr>
          <p:nvPr>
            <p:ph type="title"/>
          </p:nvPr>
        </p:nvSpPr>
        <p:spPr/>
        <p:txBody>
          <a:bodyPr/>
          <a:lstStyle/>
          <a:p>
            <a:r>
              <a:rPr lang="en-IN"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FUTURE SCOPE</a:t>
            </a:r>
          </a:p>
        </p:txBody>
      </p:sp>
      <p:sp>
        <p:nvSpPr>
          <p:cNvPr id="3" name="Content Placeholder 2">
            <a:extLst>
              <a:ext uri="{FF2B5EF4-FFF2-40B4-BE49-F238E27FC236}">
                <a16:creationId xmlns:a16="http://schemas.microsoft.com/office/drawing/2014/main" id="{FC61478F-9AFE-400A-B0C9-5518E8756BCF}"/>
              </a:ext>
            </a:extLst>
          </p:cNvPr>
          <p:cNvSpPr>
            <a:spLocks noGrp="1"/>
          </p:cNvSpPr>
          <p:nvPr>
            <p:ph idx="1"/>
          </p:nvPr>
        </p:nvSpPr>
        <p:spPr/>
        <p:txBody>
          <a:bodyPr/>
          <a:lstStyle/>
          <a:p>
            <a:pPr algn="just"/>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This system can be extended to be implemented in different domains like road accidents, water department etc. </a:t>
            </a:r>
          </a:p>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Maintaining this kind of systems reduces the traditional custom of complaining which involves lot of paperwork.</a:t>
            </a:r>
          </a:p>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p>
        </p:txBody>
      </p:sp>
    </p:spTree>
    <p:extLst>
      <p:ext uri="{BB962C8B-B14F-4D97-AF65-F5344CB8AC3E}">
        <p14:creationId xmlns:p14="http://schemas.microsoft.com/office/powerpoint/2010/main" val="311693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25BD-CB6B-4BAA-8A77-896969C75413}"/>
              </a:ext>
            </a:extLst>
          </p:cNvPr>
          <p:cNvSpPr>
            <a:spLocks noGrp="1"/>
          </p:cNvSpPr>
          <p:nvPr>
            <p:ph type="title"/>
          </p:nvPr>
        </p:nvSpPr>
        <p:spPr/>
        <p:txBody>
          <a:bodyPr/>
          <a:lstStyle/>
          <a:p>
            <a:r>
              <a:rPr lang="en-IN"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LOOP HOLES</a:t>
            </a:r>
          </a:p>
        </p:txBody>
      </p:sp>
      <p:sp>
        <p:nvSpPr>
          <p:cNvPr id="3" name="Content Placeholder 2">
            <a:extLst>
              <a:ext uri="{FF2B5EF4-FFF2-40B4-BE49-F238E27FC236}">
                <a16:creationId xmlns:a16="http://schemas.microsoft.com/office/drawing/2014/main" id="{05C2E93D-A2C8-4CB2-98DC-B335EC6EAF1D}"/>
              </a:ext>
            </a:extLst>
          </p:cNvPr>
          <p:cNvSpPr>
            <a:spLocks noGrp="1"/>
          </p:cNvSpPr>
          <p:nvPr>
            <p:ph idx="1"/>
          </p:nvPr>
        </p:nvSpPr>
        <p:spPr/>
        <p:txBody>
          <a:bodyPr/>
          <a:lstStyle/>
          <a:p>
            <a:pPr algn="just"/>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Though very few, there are certain cons in the system.</a:t>
            </a:r>
          </a:p>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Until the compliant count reaches the threshold, it will not be taken into consideration by the authorities. </a:t>
            </a:r>
          </a:p>
          <a:p>
            <a:pPr algn="just"/>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No access to internet definitely limits the opportunities of people to register their complaint. </a:t>
            </a:r>
          </a:p>
          <a:p>
            <a:pPr algn="just"/>
            <a:endPar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
        <p:nvSpPr>
          <p:cNvPr id="4" name="Text Placeholder 3">
            <a:extLst>
              <a:ext uri="{FF2B5EF4-FFF2-40B4-BE49-F238E27FC236}">
                <a16:creationId xmlns:a16="http://schemas.microsoft.com/office/drawing/2014/main" id="{C618500F-526E-47F9-830B-0E827A2FBFF5}"/>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277626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8C81-66F7-4468-9FBD-EDCB217ECB9D}"/>
              </a:ext>
            </a:extLst>
          </p:cNvPr>
          <p:cNvSpPr>
            <a:spLocks noGrp="1"/>
          </p:cNvSpPr>
          <p:nvPr>
            <p:ph type="title"/>
          </p:nvPr>
        </p:nvSpPr>
        <p:spPr/>
        <p:txBody>
          <a:bodyPr/>
          <a:lstStyle/>
          <a:p>
            <a:r>
              <a:rPr lang="en-IN"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CONCLUSION</a:t>
            </a:r>
          </a:p>
        </p:txBody>
      </p:sp>
      <p:sp>
        <p:nvSpPr>
          <p:cNvPr id="3" name="Content Placeholder 2">
            <a:extLst>
              <a:ext uri="{FF2B5EF4-FFF2-40B4-BE49-F238E27FC236}">
                <a16:creationId xmlns:a16="http://schemas.microsoft.com/office/drawing/2014/main" id="{31DD6993-53B2-44D1-B82F-227947BE315B}"/>
              </a:ext>
            </a:extLst>
          </p:cNvPr>
          <p:cNvSpPr>
            <a:spLocks noGrp="1"/>
          </p:cNvSpPr>
          <p:nvPr>
            <p:ph idx="1"/>
          </p:nvPr>
        </p:nvSpPr>
        <p:spPr/>
        <p:txBody>
          <a:bodyPr/>
          <a:lstStyle/>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Summing up</a:t>
            </a: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This system makes people’s communication with authorities much easier. </a:t>
            </a:r>
          </a:p>
          <a:p>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There is a lot of future scope in this system</a:t>
            </a:r>
          </a:p>
          <a:p>
            <a:pPr marL="0" indent="0">
              <a:buNone/>
            </a:pPr>
            <a:r>
              <a:rPr lang="en-IN"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p>
        </p:txBody>
      </p:sp>
    </p:spTree>
    <p:extLst>
      <p:ext uri="{BB962C8B-B14F-4D97-AF65-F5344CB8AC3E}">
        <p14:creationId xmlns:p14="http://schemas.microsoft.com/office/powerpoint/2010/main" val="217949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2F18AB3-7C16-470D-B736-A6AE920F6DF9}"/>
              </a:ext>
            </a:extLst>
          </p:cNvPr>
          <p:cNvSpPr>
            <a:spLocks noGrp="1"/>
          </p:cNvSpPr>
          <p:nvPr>
            <p:ph type="pic" idx="1"/>
          </p:nvPr>
        </p:nvSpPr>
        <p:spPr/>
      </p:sp>
      <p:sp>
        <p:nvSpPr>
          <p:cNvPr id="3" name="Title 2">
            <a:extLst>
              <a:ext uri="{FF2B5EF4-FFF2-40B4-BE49-F238E27FC236}">
                <a16:creationId xmlns:a16="http://schemas.microsoft.com/office/drawing/2014/main" id="{51AB7357-6F07-4A05-A2D2-CB73A604AA1B}"/>
              </a:ext>
            </a:extLst>
          </p:cNvPr>
          <p:cNvSpPr>
            <a:spLocks noGrp="1"/>
          </p:cNvSpPr>
          <p:nvPr>
            <p:ph type="title"/>
          </p:nvPr>
        </p:nvSpPr>
        <p:spPr>
          <a:xfrm>
            <a:off x="1097279" y="4696287"/>
            <a:ext cx="10113645" cy="846757"/>
          </a:xfrm>
        </p:spPr>
        <p:txBody>
          <a:bodyPr/>
          <a:lstStyle/>
          <a:p>
            <a:r>
              <a:rPr lang="en-IN" dirty="0"/>
              <a:t>DEPLOYMENT OF SYSTEM </a:t>
            </a:r>
          </a:p>
        </p:txBody>
      </p:sp>
    </p:spTree>
    <p:extLst>
      <p:ext uri="{BB962C8B-B14F-4D97-AF65-F5344CB8AC3E}">
        <p14:creationId xmlns:p14="http://schemas.microsoft.com/office/powerpoint/2010/main" val="227275710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441"/>
      </a:dk2>
      <a:lt2>
        <a:srgbClr val="E2E8E3"/>
      </a:lt2>
      <a:accent1>
        <a:srgbClr val="E729CF"/>
      </a:accent1>
      <a:accent2>
        <a:srgbClr val="9D17D5"/>
      </a:accent2>
      <a:accent3>
        <a:srgbClr val="6A37E8"/>
      </a:accent3>
      <a:accent4>
        <a:srgbClr val="394EDB"/>
      </a:accent4>
      <a:accent5>
        <a:srgbClr val="2990E7"/>
      </a:accent5>
      <a:accent6>
        <a:srgbClr val="14B5BC"/>
      </a:accent6>
      <a:hlink>
        <a:srgbClr val="4F7BC4"/>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219</TotalTime>
  <Words>322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Malgun Gothic Semilight</vt:lpstr>
      <vt:lpstr>Calibri</vt:lpstr>
      <vt:lpstr>Georgia Pro Cond Light</vt:lpstr>
      <vt:lpstr>Speak Pro</vt:lpstr>
      <vt:lpstr>RetrospectVTI</vt:lpstr>
      <vt:lpstr>POWER FAILURE COMPLAINT REGISTERATION</vt:lpstr>
      <vt:lpstr>INTRODUCTION</vt:lpstr>
      <vt:lpstr>FEATURES</vt:lpstr>
      <vt:lpstr>WHY OUR SYSTEM?????</vt:lpstr>
      <vt:lpstr>TECHNOLOGIES USED…..</vt:lpstr>
      <vt:lpstr>FUTURE SCOPE</vt:lpstr>
      <vt:lpstr>LOOP HOLES</vt:lpstr>
      <vt:lpstr>CONCLUSION</vt:lpstr>
      <vt:lpstr>DEPLOYMENT OF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Juhitha Doddoju</dc:creator>
  <cp:lastModifiedBy>challa kousthubha</cp:lastModifiedBy>
  <cp:revision>12</cp:revision>
  <dcterms:created xsi:type="dcterms:W3CDTF">2019-10-26T04:53:02Z</dcterms:created>
  <dcterms:modified xsi:type="dcterms:W3CDTF">2019-10-26T08:47:27Z</dcterms:modified>
</cp:coreProperties>
</file>