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5" r:id="rId7"/>
    <p:sldId id="267" r:id="rId8"/>
    <p:sldId id="266"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6BADD-8A32-4B65-83AF-ACECC01C2782}" v="449" dt="2020-02-20T08:26:06.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6" d="100"/>
          <a:sy n="86" d="100"/>
        </p:scale>
        <p:origin x="53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la kousthubha" userId="3e4240ddb736a107" providerId="LiveId" clId="{6D76BADD-8A32-4B65-83AF-ACECC01C2782}"/>
    <pc:docChg chg="undo redo custSel mod addSld delSld modSld sldOrd modMainMaster">
      <pc:chgData name="challa kousthubha" userId="3e4240ddb736a107" providerId="LiveId" clId="{6D76BADD-8A32-4B65-83AF-ACECC01C2782}" dt="2020-02-20T09:11:01.304" v="2595" actId="20577"/>
      <pc:docMkLst>
        <pc:docMk/>
      </pc:docMkLst>
      <pc:sldChg chg="addSp delSp modSp add mod setBg setClrOvrMap delDesignElem">
        <pc:chgData name="challa kousthubha" userId="3e4240ddb736a107" providerId="LiveId" clId="{6D76BADD-8A32-4B65-83AF-ACECC01C2782}" dt="2020-02-20T09:11:01.304" v="2595" actId="20577"/>
        <pc:sldMkLst>
          <pc:docMk/>
          <pc:sldMk cId="3214671045" sldId="256"/>
        </pc:sldMkLst>
        <pc:spChg chg="del mod">
          <ac:chgData name="challa kousthubha" userId="3e4240ddb736a107" providerId="LiveId" clId="{6D76BADD-8A32-4B65-83AF-ACECC01C2782}" dt="2020-02-20T04:04:09.440" v="32" actId="478"/>
          <ac:spMkLst>
            <pc:docMk/>
            <pc:sldMk cId="3214671045" sldId="256"/>
            <ac:spMk id="2" creationId="{C62FB413-B55A-4A54-A9EC-DCD691787452}"/>
          </ac:spMkLst>
        </pc:spChg>
        <pc:spChg chg="del">
          <ac:chgData name="challa kousthubha" userId="3e4240ddb736a107" providerId="LiveId" clId="{6D76BADD-8A32-4B65-83AF-ACECC01C2782}" dt="2020-02-20T04:03:04.953" v="1" actId="478"/>
          <ac:spMkLst>
            <pc:docMk/>
            <pc:sldMk cId="3214671045" sldId="256"/>
            <ac:spMk id="3" creationId="{FC262C70-EA28-486B-9D4B-D5A0C9235353}"/>
          </ac:spMkLst>
        </pc:spChg>
        <pc:spChg chg="add del mod">
          <ac:chgData name="challa kousthubha" userId="3e4240ddb736a107" providerId="LiveId" clId="{6D76BADD-8A32-4B65-83AF-ACECC01C2782}" dt="2020-02-20T04:04:11.020" v="33" actId="478"/>
          <ac:spMkLst>
            <pc:docMk/>
            <pc:sldMk cId="3214671045" sldId="256"/>
            <ac:spMk id="5" creationId="{43F70524-4DBE-48BF-902A-3784D0FB5890}"/>
          </ac:spMkLst>
        </pc:spChg>
        <pc:spChg chg="add del mod">
          <ac:chgData name="challa kousthubha" userId="3e4240ddb736a107" providerId="LiveId" clId="{6D76BADD-8A32-4B65-83AF-ACECC01C2782}" dt="2020-02-20T04:04:37.103" v="36" actId="478"/>
          <ac:spMkLst>
            <pc:docMk/>
            <pc:sldMk cId="3214671045" sldId="256"/>
            <ac:spMk id="6" creationId="{25A293BA-B11B-4AD5-9061-1ED40BAF7D73}"/>
          </ac:spMkLst>
        </pc:spChg>
        <pc:spChg chg="add del mod">
          <ac:chgData name="challa kousthubha" userId="3e4240ddb736a107" providerId="LiveId" clId="{6D76BADD-8A32-4B65-83AF-ACECC01C2782}" dt="2020-02-20T04:04:34.641" v="35" actId="478"/>
          <ac:spMkLst>
            <pc:docMk/>
            <pc:sldMk cId="3214671045" sldId="256"/>
            <ac:spMk id="7" creationId="{8F534ACE-D6B7-445E-BBE2-389A8DBE5856}"/>
          </ac:spMkLst>
        </pc:spChg>
        <pc:spChg chg="add mod ord">
          <ac:chgData name="challa kousthubha" userId="3e4240ddb736a107" providerId="LiveId" clId="{6D76BADD-8A32-4B65-83AF-ACECC01C2782}" dt="2020-02-20T09:11:01.304" v="2595" actId="20577"/>
          <ac:spMkLst>
            <pc:docMk/>
            <pc:sldMk cId="3214671045" sldId="256"/>
            <ac:spMk id="10" creationId="{2F22EC7B-180E-498B-A31E-EF0EBCDB56F3}"/>
          </ac:spMkLst>
        </pc:spChg>
        <pc:spChg chg="add del">
          <ac:chgData name="challa kousthubha" userId="3e4240ddb736a107" providerId="LiveId" clId="{6D76BADD-8A32-4B65-83AF-ACECC01C2782}" dt="2020-02-20T04:54:28.174" v="862" actId="26606"/>
          <ac:spMkLst>
            <pc:docMk/>
            <pc:sldMk cId="3214671045" sldId="256"/>
            <ac:spMk id="15" creationId="{0BC9EFE1-D8CB-4668-9980-DB108327A794}"/>
          </ac:spMkLst>
        </pc:spChg>
        <pc:spChg chg="add del">
          <ac:chgData name="challa kousthubha" userId="3e4240ddb736a107" providerId="LiveId" clId="{6D76BADD-8A32-4B65-83AF-ACECC01C2782}" dt="2020-02-20T04:54:28.174" v="862" actId="26606"/>
          <ac:spMkLst>
            <pc:docMk/>
            <pc:sldMk cId="3214671045" sldId="256"/>
            <ac:spMk id="19" creationId="{77DA6D33-2D62-458C-BF5D-DBF612FD557E}"/>
          </ac:spMkLst>
        </pc:spChg>
        <pc:spChg chg="add del">
          <ac:chgData name="challa kousthubha" userId="3e4240ddb736a107" providerId="LiveId" clId="{6D76BADD-8A32-4B65-83AF-ACECC01C2782}" dt="2020-02-20T04:54:32.361" v="864" actId="26606"/>
          <ac:spMkLst>
            <pc:docMk/>
            <pc:sldMk cId="3214671045" sldId="256"/>
            <ac:spMk id="21" creationId="{1DB7C82F-AB7E-4F0C-B829-FA1B9C415180}"/>
          </ac:spMkLst>
        </pc:spChg>
        <pc:spChg chg="add del">
          <ac:chgData name="challa kousthubha" userId="3e4240ddb736a107" providerId="LiveId" clId="{6D76BADD-8A32-4B65-83AF-ACECC01C2782}" dt="2020-02-20T05:49:55.456" v="2285"/>
          <ac:spMkLst>
            <pc:docMk/>
            <pc:sldMk cId="3214671045" sldId="256"/>
            <ac:spMk id="23" creationId="{0BC9EFE1-D8CB-4668-9980-DB108327A794}"/>
          </ac:spMkLst>
        </pc:spChg>
        <pc:spChg chg="add del">
          <ac:chgData name="challa kousthubha" userId="3e4240ddb736a107" providerId="LiveId" clId="{6D76BADD-8A32-4B65-83AF-ACECC01C2782}" dt="2020-02-20T05:49:55.456" v="2285"/>
          <ac:spMkLst>
            <pc:docMk/>
            <pc:sldMk cId="3214671045" sldId="256"/>
            <ac:spMk id="25" creationId="{77DA6D33-2D62-458C-BF5D-DBF612FD557E}"/>
          </ac:spMkLst>
        </pc:spChg>
        <pc:spChg chg="add del">
          <ac:chgData name="challa kousthubha" userId="3e4240ddb736a107" providerId="LiveId" clId="{6D76BADD-8A32-4B65-83AF-ACECC01C2782}" dt="2020-02-20T04:57:48.166" v="873" actId="26606"/>
          <ac:spMkLst>
            <pc:docMk/>
            <pc:sldMk cId="3214671045" sldId="256"/>
            <ac:spMk id="30" creationId="{0BC9EFE1-D8CB-4668-9980-DB108327A794}"/>
          </ac:spMkLst>
        </pc:spChg>
        <pc:spChg chg="add del">
          <ac:chgData name="challa kousthubha" userId="3e4240ddb736a107" providerId="LiveId" clId="{6D76BADD-8A32-4B65-83AF-ACECC01C2782}" dt="2020-02-20T04:57:48.166" v="873" actId="26606"/>
          <ac:spMkLst>
            <pc:docMk/>
            <pc:sldMk cId="3214671045" sldId="256"/>
            <ac:spMk id="34" creationId="{77DA6D33-2D62-458C-BF5D-DBF612FD557E}"/>
          </ac:spMkLst>
        </pc:spChg>
        <pc:spChg chg="add del">
          <ac:chgData name="challa kousthubha" userId="3e4240ddb736a107" providerId="LiveId" clId="{6D76BADD-8A32-4B65-83AF-ACECC01C2782}" dt="2020-02-20T04:57:55.142" v="875" actId="26606"/>
          <ac:spMkLst>
            <pc:docMk/>
            <pc:sldMk cId="3214671045" sldId="256"/>
            <ac:spMk id="36" creationId="{CBF9EBB4-5078-47B2-AAA0-DF4A88D8182A}"/>
          </ac:spMkLst>
        </pc:spChg>
        <pc:spChg chg="add del">
          <ac:chgData name="challa kousthubha" userId="3e4240ddb736a107" providerId="LiveId" clId="{6D76BADD-8A32-4B65-83AF-ACECC01C2782}" dt="2020-02-20T04:57:55.142" v="875" actId="26606"/>
          <ac:spMkLst>
            <pc:docMk/>
            <pc:sldMk cId="3214671045" sldId="256"/>
            <ac:spMk id="37" creationId="{A34066D6-1B59-4642-A86D-39464CEE971B}"/>
          </ac:spMkLst>
        </pc:spChg>
        <pc:spChg chg="add del">
          <ac:chgData name="challa kousthubha" userId="3e4240ddb736a107" providerId="LiveId" clId="{6D76BADD-8A32-4B65-83AF-ACECC01C2782}" dt="2020-02-20T04:57:55.142" v="875" actId="26606"/>
          <ac:spMkLst>
            <pc:docMk/>
            <pc:sldMk cId="3214671045" sldId="256"/>
            <ac:spMk id="38" creationId="{18E928D9-3091-4385-B979-265D55AD02CE}"/>
          </ac:spMkLst>
        </pc:spChg>
        <pc:spChg chg="add del">
          <ac:chgData name="challa kousthubha" userId="3e4240ddb736a107" providerId="LiveId" clId="{6D76BADD-8A32-4B65-83AF-ACECC01C2782}" dt="2020-02-20T04:57:55.142" v="875" actId="26606"/>
          <ac:spMkLst>
            <pc:docMk/>
            <pc:sldMk cId="3214671045" sldId="256"/>
            <ac:spMk id="39" creationId="{7D602432-D774-4CF5-94E8-7D52D01059D2}"/>
          </ac:spMkLst>
        </pc:spChg>
        <pc:picChg chg="add mod ord">
          <ac:chgData name="challa kousthubha" userId="3e4240ddb736a107" providerId="LiveId" clId="{6D76BADD-8A32-4B65-83AF-ACECC01C2782}" dt="2020-02-20T04:57:55.142" v="875" actId="26606"/>
          <ac:picMkLst>
            <pc:docMk/>
            <pc:sldMk cId="3214671045" sldId="256"/>
            <ac:picMk id="9" creationId="{ACDF45CD-89D5-4E65-86BC-826348E9FCC1}"/>
          </ac:picMkLst>
        </pc:picChg>
        <pc:picChg chg="add del">
          <ac:chgData name="challa kousthubha" userId="3e4240ddb736a107" providerId="LiveId" clId="{6D76BADD-8A32-4B65-83AF-ACECC01C2782}" dt="2020-02-20T04:54:28.174" v="862" actId="26606"/>
          <ac:picMkLst>
            <pc:docMk/>
            <pc:sldMk cId="3214671045" sldId="256"/>
            <ac:picMk id="17" creationId="{7CBAE1BD-B8E4-4029-8AA2-C77E4FED9864}"/>
          </ac:picMkLst>
        </pc:picChg>
        <pc:picChg chg="add del">
          <ac:chgData name="challa kousthubha" userId="3e4240ddb736a107" providerId="LiveId" clId="{6D76BADD-8A32-4B65-83AF-ACECC01C2782}" dt="2020-02-20T05:49:55.456" v="2285"/>
          <ac:picMkLst>
            <pc:docMk/>
            <pc:sldMk cId="3214671045" sldId="256"/>
            <ac:picMk id="24" creationId="{7CBAE1BD-B8E4-4029-8AA2-C77E4FED9864}"/>
          </ac:picMkLst>
        </pc:picChg>
        <pc:picChg chg="add del">
          <ac:chgData name="challa kousthubha" userId="3e4240ddb736a107" providerId="LiveId" clId="{6D76BADD-8A32-4B65-83AF-ACECC01C2782}" dt="2020-02-20T04:57:48.166" v="873" actId="26606"/>
          <ac:picMkLst>
            <pc:docMk/>
            <pc:sldMk cId="3214671045" sldId="256"/>
            <ac:picMk id="32" creationId="{7CBAE1BD-B8E4-4029-8AA2-C77E4FED9864}"/>
          </ac:picMkLst>
        </pc:picChg>
      </pc:sldChg>
      <pc:sldChg chg="addSp delSp modSp add mod setBg delDesignElem">
        <pc:chgData name="challa kousthubha" userId="3e4240ddb736a107" providerId="LiveId" clId="{6D76BADD-8A32-4B65-83AF-ACECC01C2782}" dt="2020-02-20T06:32:41.691" v="2502"/>
        <pc:sldMkLst>
          <pc:docMk/>
          <pc:sldMk cId="2189842221" sldId="257"/>
        </pc:sldMkLst>
        <pc:spChg chg="mod">
          <ac:chgData name="challa kousthubha" userId="3e4240ddb736a107" providerId="LiveId" clId="{6D76BADD-8A32-4B65-83AF-ACECC01C2782}" dt="2020-02-20T06:15:32.077" v="2339" actId="255"/>
          <ac:spMkLst>
            <pc:docMk/>
            <pc:sldMk cId="2189842221" sldId="257"/>
            <ac:spMk id="2" creationId="{B96E089D-8EF7-4912-B705-33707C453F70}"/>
          </ac:spMkLst>
        </pc:spChg>
        <pc:spChg chg="mod ord">
          <ac:chgData name="challa kousthubha" userId="3e4240ddb736a107" providerId="LiveId" clId="{6D76BADD-8A32-4B65-83AF-ACECC01C2782}" dt="2020-02-20T06:16:34.149" v="2349" actId="14100"/>
          <ac:spMkLst>
            <pc:docMk/>
            <pc:sldMk cId="2189842221" sldId="257"/>
            <ac:spMk id="3" creationId="{A15057C7-19A5-4231-9509-168258410820}"/>
          </ac:spMkLst>
        </pc:spChg>
        <pc:spChg chg="add del">
          <ac:chgData name="challa kousthubha" userId="3e4240ddb736a107" providerId="LiveId" clId="{6D76BADD-8A32-4B65-83AF-ACECC01C2782}" dt="2020-02-20T04:55:34.878" v="868" actId="26606"/>
          <ac:spMkLst>
            <pc:docMk/>
            <pc:sldMk cId="2189842221" sldId="257"/>
            <ac:spMk id="8" creationId="{389575E1-3389-451A-A5F7-27854C25C599}"/>
          </ac:spMkLst>
        </pc:spChg>
        <pc:spChg chg="add del">
          <ac:chgData name="challa kousthubha" userId="3e4240ddb736a107" providerId="LiveId" clId="{6D76BADD-8A32-4B65-83AF-ACECC01C2782}" dt="2020-02-20T04:55:34.878" v="868" actId="26606"/>
          <ac:spMkLst>
            <pc:docMk/>
            <pc:sldMk cId="2189842221" sldId="257"/>
            <ac:spMk id="10" creationId="{A53CCC5C-D88E-40FB-B30B-23DCDBD01D37}"/>
          </ac:spMkLst>
        </pc:spChg>
        <pc:spChg chg="add del">
          <ac:chgData name="challa kousthubha" userId="3e4240ddb736a107" providerId="LiveId" clId="{6D76BADD-8A32-4B65-83AF-ACECC01C2782}" dt="2020-02-20T05:04:57.705" v="1156" actId="26606"/>
          <ac:spMkLst>
            <pc:docMk/>
            <pc:sldMk cId="2189842221" sldId="257"/>
            <ac:spMk id="11" creationId="{AFA67CD3-AB4E-4A7A-BEB8-53C445D8C44E}"/>
          </ac:spMkLst>
        </pc:spChg>
        <pc:spChg chg="add del">
          <ac:chgData name="challa kousthubha" userId="3e4240ddb736a107" providerId="LiveId" clId="{6D76BADD-8A32-4B65-83AF-ACECC01C2782}" dt="2020-02-20T04:55:34.878" v="868" actId="26606"/>
          <ac:spMkLst>
            <pc:docMk/>
            <pc:sldMk cId="2189842221" sldId="257"/>
            <ac:spMk id="12" creationId="{081E4A58-353D-44AE-B2FC-2A74E2E400F7}"/>
          </ac:spMkLst>
        </pc:spChg>
        <pc:spChg chg="add del">
          <ac:chgData name="challa kousthubha" userId="3e4240ddb736a107" providerId="LiveId" clId="{6D76BADD-8A32-4B65-83AF-ACECC01C2782}" dt="2020-02-20T05:04:48.882" v="1152" actId="26606"/>
          <ac:spMkLst>
            <pc:docMk/>
            <pc:sldMk cId="2189842221" sldId="257"/>
            <ac:spMk id="14" creationId="{AFA67CD3-AB4E-4A7A-BEB8-53C445D8C44E}"/>
          </ac:spMkLst>
        </pc:spChg>
        <pc:spChg chg="add del">
          <ac:chgData name="challa kousthubha" userId="3e4240ddb736a107" providerId="LiveId" clId="{6D76BADD-8A32-4B65-83AF-ACECC01C2782}" dt="2020-02-20T05:04:57.705" v="1156" actId="26606"/>
          <ac:spMkLst>
            <pc:docMk/>
            <pc:sldMk cId="2189842221" sldId="257"/>
            <ac:spMk id="15" creationId="{339C8D78-A644-462F-B674-F440635E5353}"/>
          </ac:spMkLst>
        </pc:spChg>
        <pc:spChg chg="add del">
          <ac:chgData name="challa kousthubha" userId="3e4240ddb736a107" providerId="LiveId" clId="{6D76BADD-8A32-4B65-83AF-ACECC01C2782}" dt="2020-02-20T05:05:03.043" v="1158" actId="26606"/>
          <ac:spMkLst>
            <pc:docMk/>
            <pc:sldMk cId="2189842221" sldId="257"/>
            <ac:spMk id="17" creationId="{AFA67CD3-AB4E-4A7A-BEB8-53C445D8C44E}"/>
          </ac:spMkLst>
        </pc:spChg>
        <pc:spChg chg="add del">
          <ac:chgData name="challa kousthubha" userId="3e4240ddb736a107" providerId="LiveId" clId="{6D76BADD-8A32-4B65-83AF-ACECC01C2782}" dt="2020-02-20T05:04:48.882" v="1152" actId="26606"/>
          <ac:spMkLst>
            <pc:docMk/>
            <pc:sldMk cId="2189842221" sldId="257"/>
            <ac:spMk id="18" creationId="{339C8D78-A644-462F-B674-F440635E5353}"/>
          </ac:spMkLst>
        </pc:spChg>
        <pc:spChg chg="add del">
          <ac:chgData name="challa kousthubha" userId="3e4240ddb736a107" providerId="LiveId" clId="{6D76BADD-8A32-4B65-83AF-ACECC01C2782}" dt="2020-02-20T05:04:53.143" v="1154" actId="26606"/>
          <ac:spMkLst>
            <pc:docMk/>
            <pc:sldMk cId="2189842221" sldId="257"/>
            <ac:spMk id="20" creationId="{DABE3E45-88CF-45D8-8D40-C773324D93F6}"/>
          </ac:spMkLst>
        </pc:spChg>
        <pc:spChg chg="add del">
          <ac:chgData name="challa kousthubha" userId="3e4240ddb736a107" providerId="LiveId" clId="{6D76BADD-8A32-4B65-83AF-ACECC01C2782}" dt="2020-02-20T05:04:53.143" v="1154" actId="26606"/>
          <ac:spMkLst>
            <pc:docMk/>
            <pc:sldMk cId="2189842221" sldId="257"/>
            <ac:spMk id="21" creationId="{1CD81A2A-6ED4-4EF4-A14C-912D31E14800}"/>
          </ac:spMkLst>
        </pc:spChg>
        <pc:spChg chg="add del">
          <ac:chgData name="challa kousthubha" userId="3e4240ddb736a107" providerId="LiveId" clId="{6D76BADD-8A32-4B65-83AF-ACECC01C2782}" dt="2020-02-20T05:04:53.143" v="1154" actId="26606"/>
          <ac:spMkLst>
            <pc:docMk/>
            <pc:sldMk cId="2189842221" sldId="257"/>
            <ac:spMk id="23" creationId="{1661932C-CA15-4E17-B115-FAE7CBEE4789}"/>
          </ac:spMkLst>
        </pc:spChg>
        <pc:spChg chg="add del">
          <ac:chgData name="challa kousthubha" userId="3e4240ddb736a107" providerId="LiveId" clId="{6D76BADD-8A32-4B65-83AF-ACECC01C2782}" dt="2020-02-20T05:04:53.143" v="1154" actId="26606"/>
          <ac:spMkLst>
            <pc:docMk/>
            <pc:sldMk cId="2189842221" sldId="257"/>
            <ac:spMk id="24" creationId="{B91ECDA9-56DC-4270-8F33-01C5637B8CEB}"/>
          </ac:spMkLst>
        </pc:spChg>
        <pc:spChg chg="add del">
          <ac:chgData name="challa kousthubha" userId="3e4240ddb736a107" providerId="LiveId" clId="{6D76BADD-8A32-4B65-83AF-ACECC01C2782}" dt="2020-02-20T05:04:53.143" v="1154" actId="26606"/>
          <ac:spMkLst>
            <pc:docMk/>
            <pc:sldMk cId="2189842221" sldId="257"/>
            <ac:spMk id="25" creationId="{8590ADD5-9383-4D3D-9047-3DA2593CCB5D}"/>
          </ac:spMkLst>
        </pc:spChg>
        <pc:spChg chg="add del">
          <ac:chgData name="challa kousthubha" userId="3e4240ddb736a107" providerId="LiveId" clId="{6D76BADD-8A32-4B65-83AF-ACECC01C2782}" dt="2020-02-20T05:04:53.143" v="1154" actId="26606"/>
          <ac:spMkLst>
            <pc:docMk/>
            <pc:sldMk cId="2189842221" sldId="257"/>
            <ac:spMk id="26" creationId="{75F47824-961D-465D-84F9-EAE11BC6173B}"/>
          </ac:spMkLst>
        </pc:spChg>
        <pc:spChg chg="add del">
          <ac:chgData name="challa kousthubha" userId="3e4240ddb736a107" providerId="LiveId" clId="{6D76BADD-8A32-4B65-83AF-ACECC01C2782}" dt="2020-02-20T05:05:03.043" v="1158" actId="26606"/>
          <ac:spMkLst>
            <pc:docMk/>
            <pc:sldMk cId="2189842221" sldId="257"/>
            <ac:spMk id="27" creationId="{339C8D78-A644-462F-B674-F440635E5353}"/>
          </ac:spMkLst>
        </pc:spChg>
        <pc:spChg chg="add del">
          <ac:chgData name="challa kousthubha" userId="3e4240ddb736a107" providerId="LiveId" clId="{6D76BADD-8A32-4B65-83AF-ACECC01C2782}" dt="2020-02-20T05:04:53.143" v="1154" actId="26606"/>
          <ac:spMkLst>
            <pc:docMk/>
            <pc:sldMk cId="2189842221" sldId="257"/>
            <ac:spMk id="28" creationId="{FEC9DA3E-C1D7-472D-B7C0-F71AE41FBA23}"/>
          </ac:spMkLst>
        </pc:spChg>
        <pc:spChg chg="add del">
          <ac:chgData name="challa kousthubha" userId="3e4240ddb736a107" providerId="LiveId" clId="{6D76BADD-8A32-4B65-83AF-ACECC01C2782}" dt="2020-02-20T05:05:08.979" v="1160" actId="26606"/>
          <ac:spMkLst>
            <pc:docMk/>
            <pc:sldMk cId="2189842221" sldId="257"/>
            <ac:spMk id="29" creationId="{91F32EBA-ED97-466E-8CFA-8382584155D0}"/>
          </ac:spMkLst>
        </pc:spChg>
        <pc:spChg chg="add del">
          <ac:chgData name="challa kousthubha" userId="3e4240ddb736a107" providerId="LiveId" clId="{6D76BADD-8A32-4B65-83AF-ACECC01C2782}" dt="2020-02-20T05:05:08.979" v="1160" actId="26606"/>
          <ac:spMkLst>
            <pc:docMk/>
            <pc:sldMk cId="2189842221" sldId="257"/>
            <ac:spMk id="30" creationId="{62A38935-BB53-4DF7-A56E-48DD25B685D7}"/>
          </ac:spMkLst>
        </pc:spChg>
        <pc:spChg chg="add del">
          <ac:chgData name="challa kousthubha" userId="3e4240ddb736a107" providerId="LiveId" clId="{6D76BADD-8A32-4B65-83AF-ACECC01C2782}" dt="2020-02-20T05:05:11.398" v="1162" actId="26606"/>
          <ac:spMkLst>
            <pc:docMk/>
            <pc:sldMk cId="2189842221" sldId="257"/>
            <ac:spMk id="32" creationId="{C4E4288A-DFC8-40A2-90E5-70E851A933AD}"/>
          </ac:spMkLst>
        </pc:spChg>
        <pc:spChg chg="add del">
          <ac:chgData name="challa kousthubha" userId="3e4240ddb736a107" providerId="LiveId" clId="{6D76BADD-8A32-4B65-83AF-ACECC01C2782}" dt="2020-02-20T05:05:11.398" v="1162" actId="26606"/>
          <ac:spMkLst>
            <pc:docMk/>
            <pc:sldMk cId="2189842221" sldId="257"/>
            <ac:spMk id="36" creationId="{956571CF-1434-4180-A385-D4AC63B6269D}"/>
          </ac:spMkLst>
        </pc:spChg>
        <pc:spChg chg="add del">
          <ac:chgData name="challa kousthubha" userId="3e4240ddb736a107" providerId="LiveId" clId="{6D76BADD-8A32-4B65-83AF-ACECC01C2782}" dt="2020-02-20T05:05:11.398" v="1162" actId="26606"/>
          <ac:spMkLst>
            <pc:docMk/>
            <pc:sldMk cId="2189842221" sldId="257"/>
            <ac:spMk id="37" creationId="{9AD93FD3-7DF2-4DC8-BD55-8B2EB5F63F2A}"/>
          </ac:spMkLst>
        </pc:spChg>
        <pc:spChg chg="add del">
          <ac:chgData name="challa kousthubha" userId="3e4240ddb736a107" providerId="LiveId" clId="{6D76BADD-8A32-4B65-83AF-ACECC01C2782}" dt="2020-02-20T05:49:55.456" v="2285"/>
          <ac:spMkLst>
            <pc:docMk/>
            <pc:sldMk cId="2189842221" sldId="257"/>
            <ac:spMk id="39" creationId="{91F32EBA-ED97-466E-8CFA-8382584155D0}"/>
          </ac:spMkLst>
        </pc:spChg>
        <pc:spChg chg="add del">
          <ac:chgData name="challa kousthubha" userId="3e4240ddb736a107" providerId="LiveId" clId="{6D76BADD-8A32-4B65-83AF-ACECC01C2782}" dt="2020-02-20T05:49:55.456" v="2285"/>
          <ac:spMkLst>
            <pc:docMk/>
            <pc:sldMk cId="2189842221" sldId="257"/>
            <ac:spMk id="40" creationId="{62A38935-BB53-4DF7-A56E-48DD25B685D7}"/>
          </ac:spMkLst>
        </pc:spChg>
        <pc:grpChg chg="add del">
          <ac:chgData name="challa kousthubha" userId="3e4240ddb736a107" providerId="LiveId" clId="{6D76BADD-8A32-4B65-83AF-ACECC01C2782}" dt="2020-02-20T05:05:11.398" v="1162" actId="26606"/>
          <ac:grpSpMkLst>
            <pc:docMk/>
            <pc:sldMk cId="2189842221" sldId="257"/>
            <ac:grpSpMk id="33" creationId="{C770F868-28FE-4B38-8FC7-E9C841B837FA}"/>
          </ac:grpSpMkLst>
        </pc:grpChg>
        <pc:picChg chg="add del mod">
          <ac:chgData name="challa kousthubha" userId="3e4240ddb736a107" providerId="LiveId" clId="{6D76BADD-8A32-4B65-83AF-ACECC01C2782}" dt="2020-02-20T05:04:38.930" v="1149" actId="478"/>
          <ac:picMkLst>
            <pc:docMk/>
            <pc:sldMk cId="2189842221" sldId="257"/>
            <ac:picMk id="7" creationId="{FEB327A3-3941-40AA-AF0A-C049F29B523F}"/>
          </ac:picMkLst>
        </pc:picChg>
        <pc:picChg chg="add mod">
          <ac:chgData name="challa kousthubha" userId="3e4240ddb736a107" providerId="LiveId" clId="{6D76BADD-8A32-4B65-83AF-ACECC01C2782}" dt="2020-02-20T05:07:03.967" v="1197" actId="26606"/>
          <ac:picMkLst>
            <pc:docMk/>
            <pc:sldMk cId="2189842221" sldId="257"/>
            <ac:picMk id="9" creationId="{8EB0A440-3F67-4F91-9A20-51A9D93EDB1C}"/>
          </ac:picMkLst>
        </pc:picChg>
        <pc:picChg chg="add del">
          <ac:chgData name="challa kousthubha" userId="3e4240ddb736a107" providerId="LiveId" clId="{6D76BADD-8A32-4B65-83AF-ACECC01C2782}" dt="2020-02-20T05:04:57.705" v="1156" actId="26606"/>
          <ac:picMkLst>
            <pc:docMk/>
            <pc:sldMk cId="2189842221" sldId="257"/>
            <ac:picMk id="13" creationId="{07CF545F-9C2E-4446-97CD-AD92990C2B68}"/>
          </ac:picMkLst>
        </pc:picChg>
        <pc:picChg chg="add del">
          <ac:chgData name="challa kousthubha" userId="3e4240ddb736a107" providerId="LiveId" clId="{6D76BADD-8A32-4B65-83AF-ACECC01C2782}" dt="2020-02-20T05:04:48.882" v="1152" actId="26606"/>
          <ac:picMkLst>
            <pc:docMk/>
            <pc:sldMk cId="2189842221" sldId="257"/>
            <ac:picMk id="16" creationId="{07CF545F-9C2E-4446-97CD-AD92990C2B68}"/>
          </ac:picMkLst>
        </pc:picChg>
        <pc:picChg chg="add del">
          <ac:chgData name="challa kousthubha" userId="3e4240ddb736a107" providerId="LiveId" clId="{6D76BADD-8A32-4B65-83AF-ACECC01C2782}" dt="2020-02-20T05:05:03.043" v="1158" actId="26606"/>
          <ac:picMkLst>
            <pc:docMk/>
            <pc:sldMk cId="2189842221" sldId="257"/>
            <ac:picMk id="19" creationId="{07CF545F-9C2E-4446-97CD-AD92990C2B68}"/>
          </ac:picMkLst>
        </pc:picChg>
        <pc:cxnChg chg="add del">
          <ac:chgData name="challa kousthubha" userId="3e4240ddb736a107" providerId="LiveId" clId="{6D76BADD-8A32-4B65-83AF-ACECC01C2782}" dt="2020-02-20T05:04:53.143" v="1154" actId="26606"/>
          <ac:cxnSpMkLst>
            <pc:docMk/>
            <pc:sldMk cId="2189842221" sldId="257"/>
            <ac:cxnSpMk id="22" creationId="{49CD1692-827B-4C8D-B4A1-134FD04CF45C}"/>
          </ac:cxnSpMkLst>
        </pc:cxnChg>
      </pc:sldChg>
      <pc:sldChg chg="addSp delSp modSp add mod setBg setClrOvrMap">
        <pc:chgData name="challa kousthubha" userId="3e4240ddb736a107" providerId="LiveId" clId="{6D76BADD-8A32-4B65-83AF-ACECC01C2782}" dt="2020-02-20T06:32:41.691" v="2502"/>
        <pc:sldMkLst>
          <pc:docMk/>
          <pc:sldMk cId="1941357417" sldId="258"/>
        </pc:sldMkLst>
        <pc:spChg chg="mod">
          <ac:chgData name="challa kousthubha" userId="3e4240ddb736a107" providerId="LiveId" clId="{6D76BADD-8A32-4B65-83AF-ACECC01C2782}" dt="2020-02-20T06:16:44.445" v="2351" actId="113"/>
          <ac:spMkLst>
            <pc:docMk/>
            <pc:sldMk cId="1941357417" sldId="258"/>
            <ac:spMk id="2" creationId="{CF74BEF0-8904-4391-A651-D621C5FB88D4}"/>
          </ac:spMkLst>
        </pc:spChg>
        <pc:spChg chg="add del mod">
          <ac:chgData name="challa kousthubha" userId="3e4240ddb736a107" providerId="LiveId" clId="{6D76BADD-8A32-4B65-83AF-ACECC01C2782}" dt="2020-02-20T05:56:51.700" v="2313" actId="26606"/>
          <ac:spMkLst>
            <pc:docMk/>
            <pc:sldMk cId="1941357417" sldId="258"/>
            <ac:spMk id="3" creationId="{D78F23A8-C4EE-4A89-8A30-D15794B09D20}"/>
          </ac:spMkLst>
        </pc:spChg>
        <pc:spChg chg="add del">
          <ac:chgData name="challa kousthubha" userId="3e4240ddb736a107" providerId="LiveId" clId="{6D76BADD-8A32-4B65-83AF-ACECC01C2782}" dt="2020-02-20T05:56:51.622" v="2312" actId="26606"/>
          <ac:spMkLst>
            <pc:docMk/>
            <pc:sldMk cId="1941357417" sldId="258"/>
            <ac:spMk id="7" creationId="{AD72D4D1-076F-49D3-9889-EFC4F6D7CA66}"/>
          </ac:spMkLst>
        </pc:spChg>
        <pc:spChg chg="add del">
          <ac:chgData name="challa kousthubha" userId="3e4240ddb736a107" providerId="LiveId" clId="{6D76BADD-8A32-4B65-83AF-ACECC01C2782}" dt="2020-02-20T05:55:15.059" v="2293" actId="26606"/>
          <ac:spMkLst>
            <pc:docMk/>
            <pc:sldMk cId="1941357417" sldId="258"/>
            <ac:spMk id="8" creationId="{8D70B121-56F4-4848-B38B-182089D909FA}"/>
          </ac:spMkLst>
        </pc:spChg>
        <pc:spChg chg="add del">
          <ac:chgData name="challa kousthubha" userId="3e4240ddb736a107" providerId="LiveId" clId="{6D76BADD-8A32-4B65-83AF-ACECC01C2782}" dt="2020-02-20T05:10:30.027" v="1285" actId="26606"/>
          <ac:spMkLst>
            <pc:docMk/>
            <pc:sldMk cId="1941357417" sldId="258"/>
            <ac:spMk id="10" creationId="{46C2E80F-49A6-4372-B103-219D417A55ED}"/>
          </ac:spMkLst>
        </pc:spChg>
        <pc:graphicFrameChg chg="add del">
          <ac:chgData name="challa kousthubha" userId="3e4240ddb736a107" providerId="LiveId" clId="{6D76BADD-8A32-4B65-83AF-ACECC01C2782}" dt="2020-02-20T05:10:30.027" v="1285" actId="26606"/>
          <ac:graphicFrameMkLst>
            <pc:docMk/>
            <pc:sldMk cId="1941357417" sldId="258"/>
            <ac:graphicFrameMk id="5" creationId="{C607E5C8-46C4-4E11-A22B-15F5EC682F78}"/>
          </ac:graphicFrameMkLst>
        </pc:graphicFrameChg>
        <pc:graphicFrameChg chg="add">
          <ac:chgData name="challa kousthubha" userId="3e4240ddb736a107" providerId="LiveId" clId="{6D76BADD-8A32-4B65-83AF-ACECC01C2782}" dt="2020-02-20T05:56:51.700" v="2313" actId="26606"/>
          <ac:graphicFrameMkLst>
            <pc:docMk/>
            <pc:sldMk cId="1941357417" sldId="258"/>
            <ac:graphicFrameMk id="11" creationId="{23967D07-4182-4430-9F0C-3C53C5519032}"/>
          </ac:graphicFrameMkLst>
        </pc:graphicFrameChg>
        <pc:cxnChg chg="add del">
          <ac:chgData name="challa kousthubha" userId="3e4240ddb736a107" providerId="LiveId" clId="{6D76BADD-8A32-4B65-83AF-ACECC01C2782}" dt="2020-02-20T05:55:15.059" v="2293" actId="26606"/>
          <ac:cxnSpMkLst>
            <pc:docMk/>
            <pc:sldMk cId="1941357417" sldId="258"/>
            <ac:cxnSpMk id="6" creationId="{2D72A2C9-F3CA-4216-8BAD-FA4C970C3C4E}"/>
          </ac:cxnSpMkLst>
        </pc:cxnChg>
        <pc:cxnChg chg="add del">
          <ac:chgData name="challa kousthubha" userId="3e4240ddb736a107" providerId="LiveId" clId="{6D76BADD-8A32-4B65-83AF-ACECC01C2782}" dt="2020-02-20T05:56:51.622" v="2312" actId="26606"/>
          <ac:cxnSpMkLst>
            <pc:docMk/>
            <pc:sldMk cId="1941357417" sldId="258"/>
            <ac:cxnSpMk id="9" creationId="{2D72A2C9-F3CA-4216-8BAD-FA4C970C3C4E}"/>
          </ac:cxnSpMkLst>
        </pc:cxnChg>
      </pc:sldChg>
      <pc:sldChg chg="addSp delSp modSp add">
        <pc:chgData name="challa kousthubha" userId="3e4240ddb736a107" providerId="LiveId" clId="{6D76BADD-8A32-4B65-83AF-ACECC01C2782}" dt="2020-02-20T06:17:03.604" v="2356" actId="113"/>
        <pc:sldMkLst>
          <pc:docMk/>
          <pc:sldMk cId="3268571342" sldId="259"/>
        </pc:sldMkLst>
        <pc:spChg chg="mod">
          <ac:chgData name="challa kousthubha" userId="3e4240ddb736a107" providerId="LiveId" clId="{6D76BADD-8A32-4B65-83AF-ACECC01C2782}" dt="2020-02-20T06:17:03.604" v="2356" actId="113"/>
          <ac:spMkLst>
            <pc:docMk/>
            <pc:sldMk cId="3268571342" sldId="259"/>
            <ac:spMk id="2" creationId="{E9D7908D-0B86-4F31-A5A5-34EDE7EBFA70}"/>
          </ac:spMkLst>
        </pc:spChg>
        <pc:spChg chg="del">
          <ac:chgData name="challa kousthubha" userId="3e4240ddb736a107" providerId="LiveId" clId="{6D76BADD-8A32-4B65-83AF-ACECC01C2782}" dt="2020-02-20T04:14:54.299" v="538" actId="478"/>
          <ac:spMkLst>
            <pc:docMk/>
            <pc:sldMk cId="3268571342" sldId="259"/>
            <ac:spMk id="3" creationId="{626A176B-F916-4B39-A763-31C21FBFC283}"/>
          </ac:spMkLst>
        </pc:spChg>
        <pc:spChg chg="add mod">
          <ac:chgData name="challa kousthubha" userId="3e4240ddb736a107" providerId="LiveId" clId="{6D76BADD-8A32-4B65-83AF-ACECC01C2782}" dt="2020-02-20T04:30:02.337" v="645" actId="1076"/>
          <ac:spMkLst>
            <pc:docMk/>
            <pc:sldMk cId="3268571342" sldId="259"/>
            <ac:spMk id="7" creationId="{9700EF54-C112-49B5-B55C-67F57D3A51AE}"/>
          </ac:spMkLst>
        </pc:spChg>
        <pc:spChg chg="add mod">
          <ac:chgData name="challa kousthubha" userId="3e4240ddb736a107" providerId="LiveId" clId="{6D76BADD-8A32-4B65-83AF-ACECC01C2782}" dt="2020-02-20T04:29:56.672" v="644" actId="1076"/>
          <ac:spMkLst>
            <pc:docMk/>
            <pc:sldMk cId="3268571342" sldId="259"/>
            <ac:spMk id="8" creationId="{EED38971-F965-4DFC-A740-DE99C548BEE4}"/>
          </ac:spMkLst>
        </pc:spChg>
        <pc:spChg chg="add mod">
          <ac:chgData name="challa kousthubha" userId="3e4240ddb736a107" providerId="LiveId" clId="{6D76BADD-8A32-4B65-83AF-ACECC01C2782}" dt="2020-02-20T04:30:32.754" v="679" actId="122"/>
          <ac:spMkLst>
            <pc:docMk/>
            <pc:sldMk cId="3268571342" sldId="259"/>
            <ac:spMk id="9" creationId="{90E73541-7EA6-4F4F-8B1B-0E717AD89CB1}"/>
          </ac:spMkLst>
        </pc:spChg>
        <pc:spChg chg="add mod">
          <ac:chgData name="challa kousthubha" userId="3e4240ddb736a107" providerId="LiveId" clId="{6D76BADD-8A32-4B65-83AF-ACECC01C2782}" dt="2020-02-20T04:39:55.056" v="738" actId="20577"/>
          <ac:spMkLst>
            <pc:docMk/>
            <pc:sldMk cId="3268571342" sldId="259"/>
            <ac:spMk id="14" creationId="{B4941F93-EA43-4F41-B595-03CBDCE1F3D1}"/>
          </ac:spMkLst>
        </pc:spChg>
        <pc:picChg chg="add mod modCrop">
          <ac:chgData name="challa kousthubha" userId="3e4240ddb736a107" providerId="LiveId" clId="{6D76BADD-8A32-4B65-83AF-ACECC01C2782}" dt="2020-02-20T04:29:16.705" v="615" actId="1076"/>
          <ac:picMkLst>
            <pc:docMk/>
            <pc:sldMk cId="3268571342" sldId="259"/>
            <ac:picMk id="4" creationId="{1D960A62-F4AF-4C1F-B78B-EB0AE7492006}"/>
          </ac:picMkLst>
        </pc:picChg>
        <pc:picChg chg="add mod modCrop">
          <ac:chgData name="challa kousthubha" userId="3e4240ddb736a107" providerId="LiveId" clId="{6D76BADD-8A32-4B65-83AF-ACECC01C2782}" dt="2020-02-20T04:29:04.198" v="613" actId="1076"/>
          <ac:picMkLst>
            <pc:docMk/>
            <pc:sldMk cId="3268571342" sldId="259"/>
            <ac:picMk id="5" creationId="{4ED6F8D8-A3D9-4665-9582-50EE36F09707}"/>
          </ac:picMkLst>
        </pc:picChg>
        <pc:picChg chg="add mod modCrop">
          <ac:chgData name="challa kousthubha" userId="3e4240ddb736a107" providerId="LiveId" clId="{6D76BADD-8A32-4B65-83AF-ACECC01C2782}" dt="2020-02-20T04:29:13.933" v="614" actId="1076"/>
          <ac:picMkLst>
            <pc:docMk/>
            <pc:sldMk cId="3268571342" sldId="259"/>
            <ac:picMk id="6" creationId="{8530A328-1DAF-4637-BD31-98A0D4E97D63}"/>
          </ac:picMkLst>
        </pc:picChg>
        <pc:picChg chg="add mod modCrop">
          <ac:chgData name="challa kousthubha" userId="3e4240ddb736a107" providerId="LiveId" clId="{6D76BADD-8A32-4B65-83AF-ACECC01C2782}" dt="2020-02-20T04:39:19.037" v="694" actId="732"/>
          <ac:picMkLst>
            <pc:docMk/>
            <pc:sldMk cId="3268571342" sldId="259"/>
            <ac:picMk id="13" creationId="{2D09D2EA-2BE2-4615-AFB3-CAF255843A4F}"/>
          </ac:picMkLst>
        </pc:picChg>
        <pc:cxnChg chg="add mod">
          <ac:chgData name="challa kousthubha" userId="3e4240ddb736a107" providerId="LiveId" clId="{6D76BADD-8A32-4B65-83AF-ACECC01C2782}" dt="2020-02-20T04:32:06.082" v="685" actId="1076"/>
          <ac:cxnSpMkLst>
            <pc:docMk/>
            <pc:sldMk cId="3268571342" sldId="259"/>
            <ac:cxnSpMk id="11" creationId="{6726FAAD-29D4-4E5C-BC8C-9DD99A17E738}"/>
          </ac:cxnSpMkLst>
        </pc:cxnChg>
      </pc:sldChg>
      <pc:sldChg chg="addSp delSp modSp add ord">
        <pc:chgData name="challa kousthubha" userId="3e4240ddb736a107" providerId="LiveId" clId="{6D76BADD-8A32-4B65-83AF-ACECC01C2782}" dt="2020-02-20T08:26:06.903" v="2543"/>
        <pc:sldMkLst>
          <pc:docMk/>
          <pc:sldMk cId="82592656" sldId="260"/>
        </pc:sldMkLst>
        <pc:spChg chg="mod">
          <ac:chgData name="challa kousthubha" userId="3e4240ddb736a107" providerId="LiveId" clId="{6D76BADD-8A32-4B65-83AF-ACECC01C2782}" dt="2020-02-20T06:16:51.614" v="2353" actId="113"/>
          <ac:spMkLst>
            <pc:docMk/>
            <pc:sldMk cId="82592656" sldId="260"/>
            <ac:spMk id="2" creationId="{993308A8-3CCB-4363-9D69-FBB36C6A5866}"/>
          </ac:spMkLst>
        </pc:spChg>
        <pc:spChg chg="del">
          <ac:chgData name="challa kousthubha" userId="3e4240ddb736a107" providerId="LiveId" clId="{6D76BADD-8A32-4B65-83AF-ACECC01C2782}" dt="2020-02-20T04:22:38.634" v="582" actId="478"/>
          <ac:spMkLst>
            <pc:docMk/>
            <pc:sldMk cId="82592656" sldId="260"/>
            <ac:spMk id="3" creationId="{5DD73417-4CD7-4E6C-AE02-268104AF1C1F}"/>
          </ac:spMkLst>
        </pc:spChg>
        <pc:spChg chg="add del mod">
          <ac:chgData name="challa kousthubha" userId="3e4240ddb736a107" providerId="LiveId" clId="{6D76BADD-8A32-4B65-83AF-ACECC01C2782}" dt="2020-02-20T04:43:51.745" v="778"/>
          <ac:spMkLst>
            <pc:docMk/>
            <pc:sldMk cId="82592656" sldId="260"/>
            <ac:spMk id="7" creationId="{62559486-4A96-40E9-892F-3B42EBBB3552}"/>
          </ac:spMkLst>
        </pc:spChg>
        <pc:spChg chg="add del mod">
          <ac:chgData name="challa kousthubha" userId="3e4240ddb736a107" providerId="LiveId" clId="{6D76BADD-8A32-4B65-83AF-ACECC01C2782}" dt="2020-02-20T04:43:51.724" v="776" actId="478"/>
          <ac:spMkLst>
            <pc:docMk/>
            <pc:sldMk cId="82592656" sldId="260"/>
            <ac:spMk id="8" creationId="{A3DFF916-D805-4EBE-91A6-9345DDC26D73}"/>
          </ac:spMkLst>
        </pc:spChg>
        <pc:spChg chg="add del mod">
          <ac:chgData name="challa kousthubha" userId="3e4240ddb736a107" providerId="LiveId" clId="{6D76BADD-8A32-4B65-83AF-ACECC01C2782}" dt="2020-02-20T04:48:46.074" v="835" actId="478"/>
          <ac:spMkLst>
            <pc:docMk/>
            <pc:sldMk cId="82592656" sldId="260"/>
            <ac:spMk id="9" creationId="{C3909E29-D4BF-4B84-86E7-5DAB0C01A98D}"/>
          </ac:spMkLst>
        </pc:spChg>
        <pc:spChg chg="add del mod">
          <ac:chgData name="challa kousthubha" userId="3e4240ddb736a107" providerId="LiveId" clId="{6D76BADD-8A32-4B65-83AF-ACECC01C2782}" dt="2020-02-20T04:49:28.329" v="848" actId="478"/>
          <ac:spMkLst>
            <pc:docMk/>
            <pc:sldMk cId="82592656" sldId="260"/>
            <ac:spMk id="10" creationId="{3AB1BB30-66E7-4949-A946-80461FEAE3F6}"/>
          </ac:spMkLst>
        </pc:spChg>
        <pc:picChg chg="add mod">
          <ac:chgData name="challa kousthubha" userId="3e4240ddb736a107" providerId="LiveId" clId="{6D76BADD-8A32-4B65-83AF-ACECC01C2782}" dt="2020-02-20T04:50:50.773" v="858" actId="1076"/>
          <ac:picMkLst>
            <pc:docMk/>
            <pc:sldMk cId="82592656" sldId="260"/>
            <ac:picMk id="4" creationId="{787E2D0D-CF17-486A-A6AF-963A88169F57}"/>
          </ac:picMkLst>
        </pc:picChg>
        <pc:picChg chg="add del mod">
          <ac:chgData name="challa kousthubha" userId="3e4240ddb736a107" providerId="LiveId" clId="{6D76BADD-8A32-4B65-83AF-ACECC01C2782}" dt="2020-02-20T04:42:57.889" v="755" actId="478"/>
          <ac:picMkLst>
            <pc:docMk/>
            <pc:sldMk cId="82592656" sldId="260"/>
            <ac:picMk id="5" creationId="{720AC761-0B9F-4E76-8CB7-098B1BA053FE}"/>
          </ac:picMkLst>
        </pc:picChg>
        <pc:picChg chg="add mod">
          <ac:chgData name="challa kousthubha" userId="3e4240ddb736a107" providerId="LiveId" clId="{6D76BADD-8A32-4B65-83AF-ACECC01C2782}" dt="2020-02-20T04:50:50.773" v="858" actId="1076"/>
          <ac:picMkLst>
            <pc:docMk/>
            <pc:sldMk cId="82592656" sldId="260"/>
            <ac:picMk id="6" creationId="{B056106B-8B52-4244-8E06-FD144D7691A4}"/>
          </ac:picMkLst>
        </pc:picChg>
        <pc:picChg chg="add mod">
          <ac:chgData name="challa kousthubha" userId="3e4240ddb736a107" providerId="LiveId" clId="{6D76BADD-8A32-4B65-83AF-ACECC01C2782}" dt="2020-02-20T04:50:50.773" v="858" actId="1076"/>
          <ac:picMkLst>
            <pc:docMk/>
            <pc:sldMk cId="82592656" sldId="260"/>
            <ac:picMk id="11" creationId="{0A7D4B94-56A7-48A9-9E87-ED998B93A19E}"/>
          </ac:picMkLst>
        </pc:picChg>
        <pc:picChg chg="add mod modCrop">
          <ac:chgData name="challa kousthubha" userId="3e4240ddb736a107" providerId="LiveId" clId="{6D76BADD-8A32-4B65-83AF-ACECC01C2782}" dt="2020-02-20T04:51:15.529" v="860" actId="732"/>
          <ac:picMkLst>
            <pc:docMk/>
            <pc:sldMk cId="82592656" sldId="260"/>
            <ac:picMk id="12" creationId="{587D6234-1128-4685-90C1-AFA2AA262336}"/>
          </ac:picMkLst>
        </pc:picChg>
      </pc:sldChg>
      <pc:sldChg chg="addSp delSp modSp add del mod setBg">
        <pc:chgData name="challa kousthubha" userId="3e4240ddb736a107" providerId="LiveId" clId="{6D76BADD-8A32-4B65-83AF-ACECC01C2782}" dt="2020-02-20T05:03:59.585" v="1135" actId="2696"/>
        <pc:sldMkLst>
          <pc:docMk/>
          <pc:sldMk cId="3220107657" sldId="261"/>
        </pc:sldMkLst>
        <pc:spChg chg="mod">
          <ac:chgData name="challa kousthubha" userId="3e4240ddb736a107" providerId="LiveId" clId="{6D76BADD-8A32-4B65-83AF-ACECC01C2782}" dt="2020-02-20T05:03:55.322" v="1134" actId="6549"/>
          <ac:spMkLst>
            <pc:docMk/>
            <pc:sldMk cId="3220107657" sldId="261"/>
            <ac:spMk id="2" creationId="{5E644F36-A29C-41D0-8BD4-483F894ACC6A}"/>
          </ac:spMkLst>
        </pc:spChg>
        <pc:spChg chg="add del mod">
          <ac:chgData name="challa kousthubha" userId="3e4240ddb736a107" providerId="LiveId" clId="{6D76BADD-8A32-4B65-83AF-ACECC01C2782}" dt="2020-02-20T05:03:45.485" v="1133"/>
          <ac:spMkLst>
            <pc:docMk/>
            <pc:sldMk cId="3220107657" sldId="261"/>
            <ac:spMk id="3" creationId="{46DFCA79-76FA-4711-B13D-9C737FB211F6}"/>
          </ac:spMkLst>
        </pc:spChg>
        <pc:spChg chg="add">
          <ac:chgData name="challa kousthubha" userId="3e4240ddb736a107" providerId="LiveId" clId="{6D76BADD-8A32-4B65-83AF-ACECC01C2782}" dt="2020-02-20T05:03:24.558" v="1129" actId="26606"/>
          <ac:spMkLst>
            <pc:docMk/>
            <pc:sldMk cId="3220107657" sldId="261"/>
            <ac:spMk id="9" creationId="{AFA67CD3-AB4E-4A7A-BEB8-53C445D8C44E}"/>
          </ac:spMkLst>
        </pc:spChg>
        <pc:spChg chg="add del">
          <ac:chgData name="challa kousthubha" userId="3e4240ddb736a107" providerId="LiveId" clId="{6D76BADD-8A32-4B65-83AF-ACECC01C2782}" dt="2020-02-20T05:01:44.406" v="1120" actId="26606"/>
          <ac:spMkLst>
            <pc:docMk/>
            <pc:sldMk cId="3220107657" sldId="261"/>
            <ac:spMk id="10" creationId="{07E773EB-1EC1-4E49-9DE2-E6F460497242}"/>
          </ac:spMkLst>
        </pc:spChg>
        <pc:spChg chg="add">
          <ac:chgData name="challa kousthubha" userId="3e4240ddb736a107" providerId="LiveId" clId="{6D76BADD-8A32-4B65-83AF-ACECC01C2782}" dt="2020-02-20T05:03:24.558" v="1129" actId="26606"/>
          <ac:spMkLst>
            <pc:docMk/>
            <pc:sldMk cId="3220107657" sldId="261"/>
            <ac:spMk id="11" creationId="{339C8D78-A644-462F-B674-F440635E5353}"/>
          </ac:spMkLst>
        </pc:spChg>
        <pc:spChg chg="add del">
          <ac:chgData name="challa kousthubha" userId="3e4240ddb736a107" providerId="LiveId" clId="{6D76BADD-8A32-4B65-83AF-ACECC01C2782}" dt="2020-02-20T05:01:50.612" v="1122" actId="26606"/>
          <ac:spMkLst>
            <pc:docMk/>
            <pc:sldMk cId="3220107657" sldId="261"/>
            <ac:spMk id="12" creationId="{46C2E80F-49A6-4372-B103-219D417A55ED}"/>
          </ac:spMkLst>
        </pc:spChg>
        <pc:spChg chg="add del">
          <ac:chgData name="challa kousthubha" userId="3e4240ddb736a107" providerId="LiveId" clId="{6D76BADD-8A32-4B65-83AF-ACECC01C2782}" dt="2020-02-20T05:02:27.162" v="1124" actId="26606"/>
          <ac:spMkLst>
            <pc:docMk/>
            <pc:sldMk cId="3220107657" sldId="261"/>
            <ac:spMk id="15" creationId="{07E773EB-1EC1-4E49-9DE2-E6F460497242}"/>
          </ac:spMkLst>
        </pc:spChg>
        <pc:graphicFrameChg chg="add del">
          <ac:chgData name="challa kousthubha" userId="3e4240ddb736a107" providerId="LiveId" clId="{6D76BADD-8A32-4B65-83AF-ACECC01C2782}" dt="2020-02-20T05:01:44.406" v="1120" actId="26606"/>
          <ac:graphicFrameMkLst>
            <pc:docMk/>
            <pc:sldMk cId="3220107657" sldId="261"/>
            <ac:graphicFrameMk id="5" creationId="{80056AF7-9622-4250-BD54-0ED97317E88A}"/>
          </ac:graphicFrameMkLst>
        </pc:graphicFrameChg>
        <pc:graphicFrameChg chg="add del">
          <ac:chgData name="challa kousthubha" userId="3e4240ddb736a107" providerId="LiveId" clId="{6D76BADD-8A32-4B65-83AF-ACECC01C2782}" dt="2020-02-20T05:01:50.612" v="1122" actId="26606"/>
          <ac:graphicFrameMkLst>
            <pc:docMk/>
            <pc:sldMk cId="3220107657" sldId="261"/>
            <ac:graphicFrameMk id="13" creationId="{F88BB6FE-81D1-4130-83ED-AA47F89DAB2A}"/>
          </ac:graphicFrameMkLst>
        </pc:graphicFrameChg>
        <pc:graphicFrameChg chg="add del">
          <ac:chgData name="challa kousthubha" userId="3e4240ddb736a107" providerId="LiveId" clId="{6D76BADD-8A32-4B65-83AF-ACECC01C2782}" dt="2020-02-20T05:02:27.162" v="1124" actId="26606"/>
          <ac:graphicFrameMkLst>
            <pc:docMk/>
            <pc:sldMk cId="3220107657" sldId="261"/>
            <ac:graphicFrameMk id="16" creationId="{80056AF7-9622-4250-BD54-0ED97317E88A}"/>
          </ac:graphicFrameMkLst>
        </pc:graphicFrameChg>
        <pc:picChg chg="add del mod ord">
          <ac:chgData name="challa kousthubha" userId="3e4240ddb736a107" providerId="LiveId" clId="{6D76BADD-8A32-4B65-83AF-ACECC01C2782}" dt="2020-02-20T05:03:41.034" v="1132" actId="478"/>
          <ac:picMkLst>
            <pc:docMk/>
            <pc:sldMk cId="3220107657" sldId="261"/>
            <ac:picMk id="7" creationId="{75B06DDB-B6B2-4482-AB90-AC4D2B50F8F8}"/>
          </ac:picMkLst>
        </pc:picChg>
        <pc:picChg chg="add">
          <ac:chgData name="challa kousthubha" userId="3e4240ddb736a107" providerId="LiveId" clId="{6D76BADD-8A32-4B65-83AF-ACECC01C2782}" dt="2020-02-20T05:03:24.558" v="1129" actId="26606"/>
          <ac:picMkLst>
            <pc:docMk/>
            <pc:sldMk cId="3220107657" sldId="261"/>
            <ac:picMk id="14" creationId="{07CF545F-9C2E-4446-97CD-AD92990C2B68}"/>
          </ac:picMkLst>
        </pc:picChg>
      </pc:sldChg>
      <pc:sldChg chg="addSp delSp modSp add del mod setBg delDesignElem">
        <pc:chgData name="challa kousthubha" userId="3e4240ddb736a107" providerId="LiveId" clId="{6D76BADD-8A32-4B65-83AF-ACECC01C2782}" dt="2020-02-20T05:38:59.343" v="2178" actId="2696"/>
        <pc:sldMkLst>
          <pc:docMk/>
          <pc:sldMk cId="2242260612" sldId="262"/>
        </pc:sldMkLst>
        <pc:spChg chg="mod">
          <ac:chgData name="challa kousthubha" userId="3e4240ddb736a107" providerId="LiveId" clId="{6D76BADD-8A32-4B65-83AF-ACECC01C2782}" dt="2020-02-20T05:29:51.257" v="1832" actId="26606"/>
          <ac:spMkLst>
            <pc:docMk/>
            <pc:sldMk cId="2242260612" sldId="262"/>
            <ac:spMk id="2" creationId="{5E644F36-A29C-41D0-8BD4-483F894ACC6A}"/>
          </ac:spMkLst>
        </pc:spChg>
        <pc:spChg chg="del mod">
          <ac:chgData name="challa kousthubha" userId="3e4240ddb736a107" providerId="LiveId" clId="{6D76BADD-8A32-4B65-83AF-ACECC01C2782}" dt="2020-02-20T05:07:36.369" v="1231" actId="26606"/>
          <ac:spMkLst>
            <pc:docMk/>
            <pc:sldMk cId="2242260612" sldId="262"/>
            <ac:spMk id="3" creationId="{46DFCA79-76FA-4711-B13D-9C737FB211F6}"/>
          </ac:spMkLst>
        </pc:spChg>
        <pc:spChg chg="del">
          <ac:chgData name="challa kousthubha" userId="3e4240ddb736a107" providerId="LiveId" clId="{6D76BADD-8A32-4B65-83AF-ACECC01C2782}" dt="2020-02-20T05:03:36.575" v="1131"/>
          <ac:spMkLst>
            <pc:docMk/>
            <pc:sldMk cId="2242260612" sldId="262"/>
            <ac:spMk id="9" creationId="{AFA67CD3-AB4E-4A7A-BEB8-53C445D8C44E}"/>
          </ac:spMkLst>
        </pc:spChg>
        <pc:spChg chg="add del">
          <ac:chgData name="challa kousthubha" userId="3e4240ddb736a107" providerId="LiveId" clId="{6D76BADD-8A32-4B65-83AF-ACECC01C2782}" dt="2020-02-20T05:29:51.257" v="1832" actId="26606"/>
          <ac:spMkLst>
            <pc:docMk/>
            <pc:sldMk cId="2242260612" sldId="262"/>
            <ac:spMk id="10" creationId="{A5711A0E-A428-4ED1-96CB-33D69FD842E4}"/>
          </ac:spMkLst>
        </pc:spChg>
        <pc:spChg chg="del">
          <ac:chgData name="challa kousthubha" userId="3e4240ddb736a107" providerId="LiveId" clId="{6D76BADD-8A32-4B65-83AF-ACECC01C2782}" dt="2020-02-20T05:03:36.575" v="1131"/>
          <ac:spMkLst>
            <pc:docMk/>
            <pc:sldMk cId="2242260612" sldId="262"/>
            <ac:spMk id="11" creationId="{339C8D78-A644-462F-B674-F440635E5353}"/>
          </ac:spMkLst>
        </pc:spChg>
        <pc:spChg chg="add del">
          <ac:chgData name="challa kousthubha" userId="3e4240ddb736a107" providerId="LiveId" clId="{6D76BADD-8A32-4B65-83AF-ACECC01C2782}" dt="2020-02-20T05:28:41.514" v="1773" actId="26606"/>
          <ac:spMkLst>
            <pc:docMk/>
            <pc:sldMk cId="2242260612" sldId="262"/>
            <ac:spMk id="15" creationId="{A5711A0E-A428-4ED1-96CB-33D69FD842E4}"/>
          </ac:spMkLst>
        </pc:spChg>
        <pc:graphicFrameChg chg="add mod modGraphic">
          <ac:chgData name="challa kousthubha" userId="3e4240ddb736a107" providerId="LiveId" clId="{6D76BADD-8A32-4B65-83AF-ACECC01C2782}" dt="2020-02-20T05:32:16.818" v="1937" actId="26606"/>
          <ac:graphicFrameMkLst>
            <pc:docMk/>
            <pc:sldMk cId="2242260612" sldId="262"/>
            <ac:graphicFrameMk id="5" creationId="{B249ADB5-B978-4A15-B434-5DE1F9AFE20E}"/>
          </ac:graphicFrameMkLst>
        </pc:graphicFrameChg>
        <pc:picChg chg="del">
          <ac:chgData name="challa kousthubha" userId="3e4240ddb736a107" providerId="LiveId" clId="{6D76BADD-8A32-4B65-83AF-ACECC01C2782}" dt="2020-02-20T05:04:29.598" v="1147"/>
          <ac:picMkLst>
            <pc:docMk/>
            <pc:sldMk cId="2242260612" sldId="262"/>
            <ac:picMk id="7" creationId="{75B06DDB-B6B2-4482-AB90-AC4D2B50F8F8}"/>
          </ac:picMkLst>
        </pc:picChg>
        <pc:picChg chg="del">
          <ac:chgData name="challa kousthubha" userId="3e4240ddb736a107" providerId="LiveId" clId="{6D76BADD-8A32-4B65-83AF-ACECC01C2782}" dt="2020-02-20T05:03:36.575" v="1131"/>
          <ac:picMkLst>
            <pc:docMk/>
            <pc:sldMk cId="2242260612" sldId="262"/>
            <ac:picMk id="14" creationId="{07CF545F-9C2E-4446-97CD-AD92990C2B68}"/>
          </ac:picMkLst>
        </pc:picChg>
      </pc:sldChg>
      <pc:sldChg chg="addSp delSp modSp add del mod setBg">
        <pc:chgData name="challa kousthubha" userId="3e4240ddb736a107" providerId="LiveId" clId="{6D76BADD-8A32-4B65-83AF-ACECC01C2782}" dt="2020-02-20T05:07:53.294" v="1232" actId="2696"/>
        <pc:sldMkLst>
          <pc:docMk/>
          <pc:sldMk cId="1266499786" sldId="263"/>
        </pc:sldMkLst>
        <pc:spChg chg="mod">
          <ac:chgData name="challa kousthubha" userId="3e4240ddb736a107" providerId="LiveId" clId="{6D76BADD-8A32-4B65-83AF-ACECC01C2782}" dt="2020-02-20T05:04:19.324" v="1146" actId="26606"/>
          <ac:spMkLst>
            <pc:docMk/>
            <pc:sldMk cId="1266499786" sldId="263"/>
            <ac:spMk id="2" creationId="{203409F7-82A7-497D-B529-640331EC6065}"/>
          </ac:spMkLst>
        </pc:spChg>
        <pc:spChg chg="del mod">
          <ac:chgData name="challa kousthubha" userId="3e4240ddb736a107" providerId="LiveId" clId="{6D76BADD-8A32-4B65-83AF-ACECC01C2782}" dt="2020-02-20T05:04:19.324" v="1146" actId="26606"/>
          <ac:spMkLst>
            <pc:docMk/>
            <pc:sldMk cId="1266499786" sldId="263"/>
            <ac:spMk id="3" creationId="{46F5A174-F3F2-455E-BC76-545A1022BBC5}"/>
          </ac:spMkLst>
        </pc:spChg>
        <pc:spChg chg="add">
          <ac:chgData name="challa kousthubha" userId="3e4240ddb736a107" providerId="LiveId" clId="{6D76BADD-8A32-4B65-83AF-ACECC01C2782}" dt="2020-02-20T05:04:19.324" v="1146" actId="26606"/>
          <ac:spMkLst>
            <pc:docMk/>
            <pc:sldMk cId="1266499786" sldId="263"/>
            <ac:spMk id="10" creationId="{07E773EB-1EC1-4E49-9DE2-E6F460497242}"/>
          </ac:spMkLst>
        </pc:spChg>
        <pc:graphicFrameChg chg="add mod">
          <ac:chgData name="challa kousthubha" userId="3e4240ddb736a107" providerId="LiveId" clId="{6D76BADD-8A32-4B65-83AF-ACECC01C2782}" dt="2020-02-20T05:06:33.697" v="1193" actId="478"/>
          <ac:graphicFrameMkLst>
            <pc:docMk/>
            <pc:sldMk cId="1266499786" sldId="263"/>
            <ac:graphicFrameMk id="5" creationId="{0E1BBEEF-FF65-4CB7-8309-0B68D064DCA5}"/>
          </ac:graphicFrameMkLst>
        </pc:graphicFrameChg>
      </pc:sldChg>
      <pc:sldChg chg="addSp delSp modSp add del mod setBg">
        <pc:chgData name="challa kousthubha" userId="3e4240ddb736a107" providerId="LiveId" clId="{6D76BADD-8A32-4B65-83AF-ACECC01C2782}" dt="2020-02-20T05:51:23.441" v="2286" actId="2696"/>
        <pc:sldMkLst>
          <pc:docMk/>
          <pc:sldMk cId="3804411315" sldId="263"/>
        </pc:sldMkLst>
        <pc:spChg chg="mod">
          <ac:chgData name="challa kousthubha" userId="3e4240ddb736a107" providerId="LiveId" clId="{6D76BADD-8A32-4B65-83AF-ACECC01C2782}" dt="2020-02-20T05:19:52.892" v="1389" actId="1076"/>
          <ac:spMkLst>
            <pc:docMk/>
            <pc:sldMk cId="3804411315" sldId="263"/>
            <ac:spMk id="2" creationId="{AA96B52A-769E-41E1-A428-28ACD883A89E}"/>
          </ac:spMkLst>
        </pc:spChg>
        <pc:spChg chg="del">
          <ac:chgData name="challa kousthubha" userId="3e4240ddb736a107" providerId="LiveId" clId="{6D76BADD-8A32-4B65-83AF-ACECC01C2782}" dt="2020-02-20T05:12:09.527" v="1299" actId="478"/>
          <ac:spMkLst>
            <pc:docMk/>
            <pc:sldMk cId="3804411315" sldId="263"/>
            <ac:spMk id="3" creationId="{47B0B26D-5556-4B0F-88F5-5B2E6B867499}"/>
          </ac:spMkLst>
        </pc:spChg>
        <pc:spChg chg="add mod">
          <ac:chgData name="challa kousthubha" userId="3e4240ddb736a107" providerId="LiveId" clId="{6D76BADD-8A32-4B65-83AF-ACECC01C2782}" dt="2020-02-20T05:20:56.590" v="1405" actId="1076"/>
          <ac:spMkLst>
            <pc:docMk/>
            <pc:sldMk cId="3804411315" sldId="263"/>
            <ac:spMk id="9" creationId="{C3951C68-AAAB-42F2-ABAB-A362FEE423C3}"/>
          </ac:spMkLst>
        </pc:spChg>
        <pc:spChg chg="add mod">
          <ac:chgData name="challa kousthubha" userId="3e4240ddb736a107" providerId="LiveId" clId="{6D76BADD-8A32-4B65-83AF-ACECC01C2782}" dt="2020-02-20T05:21:23.696" v="1431" actId="1076"/>
          <ac:spMkLst>
            <pc:docMk/>
            <pc:sldMk cId="3804411315" sldId="263"/>
            <ac:spMk id="10" creationId="{A6A9620F-AE48-475F-BDF5-627DB9A1F04D}"/>
          </ac:spMkLst>
        </pc:spChg>
        <pc:spChg chg="add mod">
          <ac:chgData name="challa kousthubha" userId="3e4240ddb736a107" providerId="LiveId" clId="{6D76BADD-8A32-4B65-83AF-ACECC01C2782}" dt="2020-02-20T05:21:58.344" v="1488" actId="1076"/>
          <ac:spMkLst>
            <pc:docMk/>
            <pc:sldMk cId="3804411315" sldId="263"/>
            <ac:spMk id="11" creationId="{BEAC0184-F882-4A38-B226-270D54698E6B}"/>
          </ac:spMkLst>
        </pc:spChg>
        <pc:spChg chg="add mod">
          <ac:chgData name="challa kousthubha" userId="3e4240ddb736a107" providerId="LiveId" clId="{6D76BADD-8A32-4B65-83AF-ACECC01C2782}" dt="2020-02-20T05:22:18.192" v="1509" actId="1076"/>
          <ac:spMkLst>
            <pc:docMk/>
            <pc:sldMk cId="3804411315" sldId="263"/>
            <ac:spMk id="12" creationId="{BE35ED03-54C5-4F54-B38F-FF3C08B3281F}"/>
          </ac:spMkLst>
        </pc:spChg>
        <pc:picChg chg="add mod ord modCrop">
          <ac:chgData name="challa kousthubha" userId="3e4240ddb736a107" providerId="LiveId" clId="{6D76BADD-8A32-4B65-83AF-ACECC01C2782}" dt="2020-02-20T05:19:21.840" v="1375" actId="27614"/>
          <ac:picMkLst>
            <pc:docMk/>
            <pc:sldMk cId="3804411315" sldId="263"/>
            <ac:picMk id="4" creationId="{A5995669-5917-4483-A861-C8A3EEF7230F}"/>
          </ac:picMkLst>
        </pc:picChg>
        <pc:picChg chg="add mod">
          <ac:chgData name="challa kousthubha" userId="3e4240ddb736a107" providerId="LiveId" clId="{6D76BADD-8A32-4B65-83AF-ACECC01C2782}" dt="2020-02-20T05:19:22.419" v="1377" actId="27614"/>
          <ac:picMkLst>
            <pc:docMk/>
            <pc:sldMk cId="3804411315" sldId="263"/>
            <ac:picMk id="5" creationId="{4D2C5DE8-3EB6-4BC5-8C33-77BD0BF4AAA4}"/>
          </ac:picMkLst>
        </pc:picChg>
        <pc:picChg chg="add mod">
          <ac:chgData name="challa kousthubha" userId="3e4240ddb736a107" providerId="LiveId" clId="{6D76BADD-8A32-4B65-83AF-ACECC01C2782}" dt="2020-02-20T05:19:22.423" v="1379" actId="27614"/>
          <ac:picMkLst>
            <pc:docMk/>
            <pc:sldMk cId="3804411315" sldId="263"/>
            <ac:picMk id="6" creationId="{099626B1-9126-4BD8-A119-7FC1430C235F}"/>
          </ac:picMkLst>
        </pc:picChg>
        <pc:picChg chg="add mod ord">
          <ac:chgData name="challa kousthubha" userId="3e4240ddb736a107" providerId="LiveId" clId="{6D76BADD-8A32-4B65-83AF-ACECC01C2782}" dt="2020-02-20T05:19:22.430" v="1383" actId="27614"/>
          <ac:picMkLst>
            <pc:docMk/>
            <pc:sldMk cId="3804411315" sldId="263"/>
            <ac:picMk id="7" creationId="{AB20C67A-9442-4EAB-ADEE-BB33145D3862}"/>
          </ac:picMkLst>
        </pc:picChg>
        <pc:picChg chg="add mod ord">
          <ac:chgData name="challa kousthubha" userId="3e4240ddb736a107" providerId="LiveId" clId="{6D76BADD-8A32-4B65-83AF-ACECC01C2782}" dt="2020-02-20T05:19:22.426" v="1381" actId="27614"/>
          <ac:picMkLst>
            <pc:docMk/>
            <pc:sldMk cId="3804411315" sldId="263"/>
            <ac:picMk id="8" creationId="{2CAF1753-FD52-45A9-A5E5-A46EEC5E0371}"/>
          </ac:picMkLst>
        </pc:picChg>
      </pc:sldChg>
      <pc:sldChg chg="addSp delSp modSp add mod setBg delDesignElem">
        <pc:chgData name="challa kousthubha" userId="3e4240ddb736a107" providerId="LiveId" clId="{6D76BADD-8A32-4B65-83AF-ACECC01C2782}" dt="2020-02-20T08:14:37.268" v="2542" actId="20577"/>
        <pc:sldMkLst>
          <pc:docMk/>
          <pc:sldMk cId="3279937285" sldId="264"/>
        </pc:sldMkLst>
        <pc:spChg chg="mod">
          <ac:chgData name="challa kousthubha" userId="3e4240ddb736a107" providerId="LiveId" clId="{6D76BADD-8A32-4B65-83AF-ACECC01C2782}" dt="2020-02-20T06:21:35.221" v="2406" actId="113"/>
          <ac:spMkLst>
            <pc:docMk/>
            <pc:sldMk cId="3279937285" sldId="264"/>
            <ac:spMk id="2" creationId="{DF93475F-157F-4C25-98C8-21D8C35B4570}"/>
          </ac:spMkLst>
        </pc:spChg>
        <pc:spChg chg="add del mod">
          <ac:chgData name="challa kousthubha" userId="3e4240ddb736a107" providerId="LiveId" clId="{6D76BADD-8A32-4B65-83AF-ACECC01C2782}" dt="2020-02-20T05:27:48.760" v="1771" actId="26606"/>
          <ac:spMkLst>
            <pc:docMk/>
            <pc:sldMk cId="3279937285" sldId="264"/>
            <ac:spMk id="3" creationId="{3361B823-D972-4A87-99E8-51262AFCB58C}"/>
          </ac:spMkLst>
        </pc:spChg>
        <pc:spChg chg="add del">
          <ac:chgData name="challa kousthubha" userId="3e4240ddb736a107" providerId="LiveId" clId="{6D76BADD-8A32-4B65-83AF-ACECC01C2782}" dt="2020-02-20T05:27:31.383" v="1760" actId="26606"/>
          <ac:spMkLst>
            <pc:docMk/>
            <pc:sldMk cId="3279937285" sldId="264"/>
            <ac:spMk id="6" creationId="{A5711A0E-A428-4ED1-96CB-33D69FD842E4}"/>
          </ac:spMkLst>
        </pc:spChg>
        <pc:spChg chg="add del">
          <ac:chgData name="challa kousthubha" userId="3e4240ddb736a107" providerId="LiveId" clId="{6D76BADD-8A32-4B65-83AF-ACECC01C2782}" dt="2020-02-20T05:27:37.633" v="1762" actId="26606"/>
          <ac:spMkLst>
            <pc:docMk/>
            <pc:sldMk cId="3279937285" sldId="264"/>
            <ac:spMk id="9" creationId="{A5711A0E-A428-4ED1-96CB-33D69FD842E4}"/>
          </ac:spMkLst>
        </pc:spChg>
        <pc:spChg chg="add del">
          <ac:chgData name="challa kousthubha" userId="3e4240ddb736a107" providerId="LiveId" clId="{6D76BADD-8A32-4B65-83AF-ACECC01C2782}" dt="2020-02-20T05:26:45.698" v="1711" actId="26606"/>
          <ac:spMkLst>
            <pc:docMk/>
            <pc:sldMk cId="3279937285" sldId="264"/>
            <ac:spMk id="10" creationId="{A5711A0E-A428-4ED1-96CB-33D69FD842E4}"/>
          </ac:spMkLst>
        </pc:spChg>
        <pc:spChg chg="add del">
          <ac:chgData name="challa kousthubha" userId="3e4240ddb736a107" providerId="LiveId" clId="{6D76BADD-8A32-4B65-83AF-ACECC01C2782}" dt="2020-02-20T05:27:40.185" v="1764" actId="26606"/>
          <ac:spMkLst>
            <pc:docMk/>
            <pc:sldMk cId="3279937285" sldId="264"/>
            <ac:spMk id="13" creationId="{A5711A0E-A428-4ED1-96CB-33D69FD842E4}"/>
          </ac:spMkLst>
        </pc:spChg>
        <pc:spChg chg="add del">
          <ac:chgData name="challa kousthubha" userId="3e4240ddb736a107" providerId="LiveId" clId="{6D76BADD-8A32-4B65-83AF-ACECC01C2782}" dt="2020-02-20T05:27:41.700" v="1766" actId="26606"/>
          <ac:spMkLst>
            <pc:docMk/>
            <pc:sldMk cId="3279937285" sldId="264"/>
            <ac:spMk id="16" creationId="{A5711A0E-A428-4ED1-96CB-33D69FD842E4}"/>
          </ac:spMkLst>
        </pc:spChg>
        <pc:spChg chg="add del">
          <ac:chgData name="challa kousthubha" userId="3e4240ddb736a107" providerId="LiveId" clId="{6D76BADD-8A32-4B65-83AF-ACECC01C2782}" dt="2020-02-20T05:27:47.349" v="1768" actId="26606"/>
          <ac:spMkLst>
            <pc:docMk/>
            <pc:sldMk cId="3279937285" sldId="264"/>
            <ac:spMk id="19" creationId="{A5711A0E-A428-4ED1-96CB-33D69FD842E4}"/>
          </ac:spMkLst>
        </pc:spChg>
        <pc:spChg chg="add del">
          <ac:chgData name="challa kousthubha" userId="3e4240ddb736a107" providerId="LiveId" clId="{6D76BADD-8A32-4B65-83AF-ACECC01C2782}" dt="2020-02-20T05:27:48.616" v="1770" actId="26606"/>
          <ac:spMkLst>
            <pc:docMk/>
            <pc:sldMk cId="3279937285" sldId="264"/>
            <ac:spMk id="22" creationId="{A5711A0E-A428-4ED1-96CB-33D69FD842E4}"/>
          </ac:spMkLst>
        </pc:spChg>
        <pc:spChg chg="add del">
          <ac:chgData name="challa kousthubha" userId="3e4240ddb736a107" providerId="LiveId" clId="{6D76BADD-8A32-4B65-83AF-ACECC01C2782}" dt="2020-02-20T05:49:55.456" v="2285"/>
          <ac:spMkLst>
            <pc:docMk/>
            <pc:sldMk cId="3279937285" sldId="264"/>
            <ac:spMk id="25" creationId="{A5711A0E-A428-4ED1-96CB-33D69FD842E4}"/>
          </ac:spMkLst>
        </pc:spChg>
        <pc:spChg chg="add del">
          <ac:chgData name="challa kousthubha" userId="3e4240ddb736a107" providerId="LiveId" clId="{6D76BADD-8A32-4B65-83AF-ACECC01C2782}" dt="2020-02-20T05:32:43.424" v="1939" actId="26606"/>
          <ac:spMkLst>
            <pc:docMk/>
            <pc:sldMk cId="3279937285" sldId="264"/>
            <ac:spMk id="31" creationId="{46C2E80F-49A6-4372-B103-219D417A55ED}"/>
          </ac:spMkLst>
        </pc:spChg>
        <pc:graphicFrameChg chg="add del">
          <ac:chgData name="challa kousthubha" userId="3e4240ddb736a107" providerId="LiveId" clId="{6D76BADD-8A32-4B65-83AF-ACECC01C2782}" dt="2020-02-20T05:26:45.698" v="1711" actId="26606"/>
          <ac:graphicFrameMkLst>
            <pc:docMk/>
            <pc:sldMk cId="3279937285" sldId="264"/>
            <ac:graphicFrameMk id="5" creationId="{98A5E6AC-D1A8-4C9F-9FFB-DDCA00853786}"/>
          </ac:graphicFrameMkLst>
        </pc:graphicFrameChg>
        <pc:graphicFrameChg chg="add del">
          <ac:chgData name="challa kousthubha" userId="3e4240ddb736a107" providerId="LiveId" clId="{6D76BADD-8A32-4B65-83AF-ACECC01C2782}" dt="2020-02-20T05:27:31.383" v="1760" actId="26606"/>
          <ac:graphicFrameMkLst>
            <pc:docMk/>
            <pc:sldMk cId="3279937285" sldId="264"/>
            <ac:graphicFrameMk id="7" creationId="{FD7C1E7E-1539-4082-A65A-DB4B8089A6DD}"/>
          </ac:graphicFrameMkLst>
        </pc:graphicFrameChg>
        <pc:graphicFrameChg chg="add del">
          <ac:chgData name="challa kousthubha" userId="3e4240ddb736a107" providerId="LiveId" clId="{6D76BADD-8A32-4B65-83AF-ACECC01C2782}" dt="2020-02-20T05:27:37.633" v="1762" actId="26606"/>
          <ac:graphicFrameMkLst>
            <pc:docMk/>
            <pc:sldMk cId="3279937285" sldId="264"/>
            <ac:graphicFrameMk id="11" creationId="{1AAEC35A-F851-4870-87E5-D5A840D86E70}"/>
          </ac:graphicFrameMkLst>
        </pc:graphicFrameChg>
        <pc:graphicFrameChg chg="add del">
          <ac:chgData name="challa kousthubha" userId="3e4240ddb736a107" providerId="LiveId" clId="{6D76BADD-8A32-4B65-83AF-ACECC01C2782}" dt="2020-02-20T05:27:40.185" v="1764" actId="26606"/>
          <ac:graphicFrameMkLst>
            <pc:docMk/>
            <pc:sldMk cId="3279937285" sldId="264"/>
            <ac:graphicFrameMk id="14" creationId="{FD7C1E7E-1539-4082-A65A-DB4B8089A6DD}"/>
          </ac:graphicFrameMkLst>
        </pc:graphicFrameChg>
        <pc:graphicFrameChg chg="add del">
          <ac:chgData name="challa kousthubha" userId="3e4240ddb736a107" providerId="LiveId" clId="{6D76BADD-8A32-4B65-83AF-ACECC01C2782}" dt="2020-02-20T05:27:41.700" v="1766" actId="26606"/>
          <ac:graphicFrameMkLst>
            <pc:docMk/>
            <pc:sldMk cId="3279937285" sldId="264"/>
            <ac:graphicFrameMk id="17" creationId="{1AAEC35A-F851-4870-87E5-D5A840D86E70}"/>
          </ac:graphicFrameMkLst>
        </pc:graphicFrameChg>
        <pc:graphicFrameChg chg="add del">
          <ac:chgData name="challa kousthubha" userId="3e4240ddb736a107" providerId="LiveId" clId="{6D76BADD-8A32-4B65-83AF-ACECC01C2782}" dt="2020-02-20T05:27:47.349" v="1768" actId="26606"/>
          <ac:graphicFrameMkLst>
            <pc:docMk/>
            <pc:sldMk cId="3279937285" sldId="264"/>
            <ac:graphicFrameMk id="20" creationId="{FD7C1E7E-1539-4082-A65A-DB4B8089A6DD}"/>
          </ac:graphicFrameMkLst>
        </pc:graphicFrameChg>
        <pc:graphicFrameChg chg="add del">
          <ac:chgData name="challa kousthubha" userId="3e4240ddb736a107" providerId="LiveId" clId="{6D76BADD-8A32-4B65-83AF-ACECC01C2782}" dt="2020-02-20T05:27:48.616" v="1770" actId="26606"/>
          <ac:graphicFrameMkLst>
            <pc:docMk/>
            <pc:sldMk cId="3279937285" sldId="264"/>
            <ac:graphicFrameMk id="23" creationId="{1AAEC35A-F851-4870-87E5-D5A840D86E70}"/>
          </ac:graphicFrameMkLst>
        </pc:graphicFrameChg>
        <pc:graphicFrameChg chg="add mod modGraphic">
          <ac:chgData name="challa kousthubha" userId="3e4240ddb736a107" providerId="LiveId" clId="{6D76BADD-8A32-4B65-83AF-ACECC01C2782}" dt="2020-02-20T08:14:37.268" v="2542" actId="20577"/>
          <ac:graphicFrameMkLst>
            <pc:docMk/>
            <pc:sldMk cId="3279937285" sldId="264"/>
            <ac:graphicFrameMk id="26" creationId="{FD7C1E7E-1539-4082-A65A-DB4B8089A6DD}"/>
          </ac:graphicFrameMkLst>
        </pc:graphicFrameChg>
      </pc:sldChg>
      <pc:sldChg chg="addSp delSp modSp add mod setBg delDesignElem">
        <pc:chgData name="challa kousthubha" userId="3e4240ddb736a107" providerId="LiveId" clId="{6D76BADD-8A32-4B65-83AF-ACECC01C2782}" dt="2020-02-20T06:32:41.691" v="2502"/>
        <pc:sldMkLst>
          <pc:docMk/>
          <pc:sldMk cId="4254611927" sldId="265"/>
        </pc:sldMkLst>
        <pc:spChg chg="mod">
          <ac:chgData name="challa kousthubha" userId="3e4240ddb736a107" providerId="LiveId" clId="{6D76BADD-8A32-4B65-83AF-ACECC01C2782}" dt="2020-02-20T06:21:39.163" v="2407" actId="113"/>
          <ac:spMkLst>
            <pc:docMk/>
            <pc:sldMk cId="4254611927" sldId="265"/>
            <ac:spMk id="2" creationId="{882A496D-EAFA-4C27-A9DD-4C5C6FA4CA9C}"/>
          </ac:spMkLst>
        </pc:spChg>
        <pc:spChg chg="del mod">
          <ac:chgData name="challa kousthubha" userId="3e4240ddb736a107" providerId="LiveId" clId="{6D76BADD-8A32-4B65-83AF-ACECC01C2782}" dt="2020-02-20T05:35:11.022" v="2046" actId="26606"/>
          <ac:spMkLst>
            <pc:docMk/>
            <pc:sldMk cId="4254611927" sldId="265"/>
            <ac:spMk id="3" creationId="{42BCE5B3-EB99-4EB2-B8E3-EF50FDBC2984}"/>
          </ac:spMkLst>
        </pc:spChg>
        <pc:spChg chg="add del">
          <ac:chgData name="challa kousthubha" userId="3e4240ddb736a107" providerId="LiveId" clId="{6D76BADD-8A32-4B65-83AF-ACECC01C2782}" dt="2020-02-20T05:49:55.456" v="2285"/>
          <ac:spMkLst>
            <pc:docMk/>
            <pc:sldMk cId="4254611927" sldId="265"/>
            <ac:spMk id="10" creationId="{A5711A0E-A428-4ED1-96CB-33D69FD842E4}"/>
          </ac:spMkLst>
        </pc:spChg>
        <pc:graphicFrameChg chg="add mod">
          <ac:chgData name="challa kousthubha" userId="3e4240ddb736a107" providerId="LiveId" clId="{6D76BADD-8A32-4B65-83AF-ACECC01C2782}" dt="2020-02-20T06:19:41.467" v="2383" actId="113"/>
          <ac:graphicFrameMkLst>
            <pc:docMk/>
            <pc:sldMk cId="4254611927" sldId="265"/>
            <ac:graphicFrameMk id="5" creationId="{252802DF-BE73-4630-8E4C-111EC68EB8DB}"/>
          </ac:graphicFrameMkLst>
        </pc:graphicFrameChg>
      </pc:sldChg>
      <pc:sldChg chg="addSp delSp modSp add">
        <pc:chgData name="challa kousthubha" userId="3e4240ddb736a107" providerId="LiveId" clId="{6D76BADD-8A32-4B65-83AF-ACECC01C2782}" dt="2020-02-20T06:21:25.387" v="2404" actId="1076"/>
        <pc:sldMkLst>
          <pc:docMk/>
          <pc:sldMk cId="3351817385" sldId="266"/>
        </pc:sldMkLst>
        <pc:spChg chg="del">
          <ac:chgData name="challa kousthubha" userId="3e4240ddb736a107" providerId="LiveId" clId="{6D76BADD-8A32-4B65-83AF-ACECC01C2782}" dt="2020-02-20T05:42:02.558" v="2182" actId="478"/>
          <ac:spMkLst>
            <pc:docMk/>
            <pc:sldMk cId="3351817385" sldId="266"/>
            <ac:spMk id="2" creationId="{FB92B1CF-D01A-4B8F-9A9E-4D71ADC420EF}"/>
          </ac:spMkLst>
        </pc:spChg>
        <pc:spChg chg="del">
          <ac:chgData name="challa kousthubha" userId="3e4240ddb736a107" providerId="LiveId" clId="{6D76BADD-8A32-4B65-83AF-ACECC01C2782}" dt="2020-02-20T05:41:59.163" v="2181" actId="478"/>
          <ac:spMkLst>
            <pc:docMk/>
            <pc:sldMk cId="3351817385" sldId="266"/>
            <ac:spMk id="3" creationId="{B813B033-9B72-4546-8DF8-D3D2D92D4448}"/>
          </ac:spMkLst>
        </pc:spChg>
        <pc:spChg chg="add del mod">
          <ac:chgData name="challa kousthubha" userId="3e4240ddb736a107" providerId="LiveId" clId="{6D76BADD-8A32-4B65-83AF-ACECC01C2782}" dt="2020-02-20T06:21:21.510" v="2403" actId="478"/>
          <ac:spMkLst>
            <pc:docMk/>
            <pc:sldMk cId="3351817385" sldId="266"/>
            <ac:spMk id="3" creationId="{F475EAED-F2A5-45B3-8CD0-CE9CCC032005}"/>
          </ac:spMkLst>
        </pc:spChg>
        <pc:spChg chg="add mod">
          <ac:chgData name="challa kousthubha" userId="3e4240ddb736a107" providerId="LiveId" clId="{6D76BADD-8A32-4B65-83AF-ACECC01C2782}" dt="2020-02-20T06:20:09.873" v="2391" actId="1076"/>
          <ac:spMkLst>
            <pc:docMk/>
            <pc:sldMk cId="3351817385" sldId="266"/>
            <ac:spMk id="7" creationId="{66DB2F03-E80A-46F1-9333-A387F3D9492A}"/>
          </ac:spMkLst>
        </pc:spChg>
        <pc:spChg chg="add mod">
          <ac:chgData name="challa kousthubha" userId="3e4240ddb736a107" providerId="LiveId" clId="{6D76BADD-8A32-4B65-83AF-ACECC01C2782}" dt="2020-02-20T06:20:06.561" v="2390" actId="1076"/>
          <ac:spMkLst>
            <pc:docMk/>
            <pc:sldMk cId="3351817385" sldId="266"/>
            <ac:spMk id="8" creationId="{A84B4482-E2C9-4D01-946D-BD5107C1FA04}"/>
          </ac:spMkLst>
        </pc:spChg>
        <pc:spChg chg="add del mod">
          <ac:chgData name="challa kousthubha" userId="3e4240ddb736a107" providerId="LiveId" clId="{6D76BADD-8A32-4B65-83AF-ACECC01C2782}" dt="2020-02-20T06:21:19.513" v="2402" actId="478"/>
          <ac:spMkLst>
            <pc:docMk/>
            <pc:sldMk cId="3351817385" sldId="266"/>
            <ac:spMk id="9" creationId="{47E1EC16-A5B0-4D3E-87D7-2ED87F3C0733}"/>
          </ac:spMkLst>
        </pc:spChg>
        <pc:spChg chg="add mod">
          <ac:chgData name="challa kousthubha" userId="3e4240ddb736a107" providerId="LiveId" clId="{6D76BADD-8A32-4B65-83AF-ACECC01C2782}" dt="2020-02-20T06:21:25.387" v="2404" actId="1076"/>
          <ac:spMkLst>
            <pc:docMk/>
            <pc:sldMk cId="3351817385" sldId="266"/>
            <ac:spMk id="10" creationId="{F37F2069-E710-4573-B78B-493110952EF0}"/>
          </ac:spMkLst>
        </pc:spChg>
        <pc:picChg chg="add del mod">
          <ac:chgData name="challa kousthubha" userId="3e4240ddb736a107" providerId="LiveId" clId="{6D76BADD-8A32-4B65-83AF-ACECC01C2782}" dt="2020-02-20T05:45:10.402" v="2221" actId="478"/>
          <ac:picMkLst>
            <pc:docMk/>
            <pc:sldMk cId="3351817385" sldId="266"/>
            <ac:picMk id="4" creationId="{1048BA77-92EC-4498-A3B3-5E1DAB6A4F65}"/>
          </ac:picMkLst>
        </pc:picChg>
        <pc:picChg chg="add mod">
          <ac:chgData name="challa kousthubha" userId="3e4240ddb736a107" providerId="LiveId" clId="{6D76BADD-8A32-4B65-83AF-ACECC01C2782}" dt="2020-02-20T05:51:38.978" v="2287" actId="1076"/>
          <ac:picMkLst>
            <pc:docMk/>
            <pc:sldMk cId="3351817385" sldId="266"/>
            <ac:picMk id="5" creationId="{98040295-981C-4D48-84A2-76A329F86F34}"/>
          </ac:picMkLst>
        </pc:picChg>
        <pc:picChg chg="add mod">
          <ac:chgData name="challa kousthubha" userId="3e4240ddb736a107" providerId="LiveId" clId="{6D76BADD-8A32-4B65-83AF-ACECC01C2782}" dt="2020-02-20T05:51:38.978" v="2287" actId="1076"/>
          <ac:picMkLst>
            <pc:docMk/>
            <pc:sldMk cId="3351817385" sldId="266"/>
            <ac:picMk id="6" creationId="{35563F13-0607-4017-9322-EB78644F4592}"/>
          </ac:picMkLst>
        </pc:picChg>
      </pc:sldChg>
      <pc:sldChg chg="addSp delSp modSp add setBg">
        <pc:chgData name="challa kousthubha" userId="3e4240ddb736a107" providerId="LiveId" clId="{6D76BADD-8A32-4B65-83AF-ACECC01C2782}" dt="2020-02-20T06:21:12.611" v="2400" actId="1076"/>
        <pc:sldMkLst>
          <pc:docMk/>
          <pc:sldMk cId="2001206455" sldId="267"/>
        </pc:sldMkLst>
        <pc:spChg chg="mod">
          <ac:chgData name="challa kousthubha" userId="3e4240ddb736a107" providerId="LiveId" clId="{6D76BADD-8A32-4B65-83AF-ACECC01C2782}" dt="2020-02-20T06:21:12.611" v="2400" actId="1076"/>
          <ac:spMkLst>
            <pc:docMk/>
            <pc:sldMk cId="2001206455" sldId="267"/>
            <ac:spMk id="2" creationId="{AA96B52A-769E-41E1-A428-28ACD883A89E}"/>
          </ac:spMkLst>
        </pc:spChg>
        <pc:spChg chg="mod">
          <ac:chgData name="challa kousthubha" userId="3e4240ddb736a107" providerId="LiveId" clId="{6D76BADD-8A32-4B65-83AF-ACECC01C2782}" dt="2020-02-20T06:19:01.791" v="2373" actId="113"/>
          <ac:spMkLst>
            <pc:docMk/>
            <pc:sldMk cId="2001206455" sldId="267"/>
            <ac:spMk id="9" creationId="{C3951C68-AAAB-42F2-ABAB-A362FEE423C3}"/>
          </ac:spMkLst>
        </pc:spChg>
        <pc:spChg chg="mod">
          <ac:chgData name="challa kousthubha" userId="3e4240ddb736a107" providerId="LiveId" clId="{6D76BADD-8A32-4B65-83AF-ACECC01C2782}" dt="2020-02-20T06:19:09.660" v="2376" actId="113"/>
          <ac:spMkLst>
            <pc:docMk/>
            <pc:sldMk cId="2001206455" sldId="267"/>
            <ac:spMk id="10" creationId="{A6A9620F-AE48-475F-BDF5-627DB9A1F04D}"/>
          </ac:spMkLst>
        </pc:spChg>
        <pc:spChg chg="mod">
          <ac:chgData name="challa kousthubha" userId="3e4240ddb736a107" providerId="LiveId" clId="{6D76BADD-8A32-4B65-83AF-ACECC01C2782}" dt="2020-02-20T06:19:14.155" v="2377" actId="113"/>
          <ac:spMkLst>
            <pc:docMk/>
            <pc:sldMk cId="2001206455" sldId="267"/>
            <ac:spMk id="11" creationId="{BEAC0184-F882-4A38-B226-270D54698E6B}"/>
          </ac:spMkLst>
        </pc:spChg>
        <pc:spChg chg="mod">
          <ac:chgData name="challa kousthubha" userId="3e4240ddb736a107" providerId="LiveId" clId="{6D76BADD-8A32-4B65-83AF-ACECC01C2782}" dt="2020-02-20T06:19:17.583" v="2378" actId="113"/>
          <ac:spMkLst>
            <pc:docMk/>
            <pc:sldMk cId="2001206455" sldId="267"/>
            <ac:spMk id="12" creationId="{BE35ED03-54C5-4F54-B38F-FF3C08B3281F}"/>
          </ac:spMkLst>
        </pc:spChg>
        <pc:picChg chg="del">
          <ac:chgData name="challa kousthubha" userId="3e4240ddb736a107" providerId="LiveId" clId="{6D76BADD-8A32-4B65-83AF-ACECC01C2782}" dt="2020-02-20T05:43:55.365" v="2190" actId="478"/>
          <ac:picMkLst>
            <pc:docMk/>
            <pc:sldMk cId="2001206455" sldId="267"/>
            <ac:picMk id="6" creationId="{099626B1-9126-4BD8-A119-7FC1430C235F}"/>
          </ac:picMkLst>
        </pc:picChg>
        <pc:picChg chg="add mod">
          <ac:chgData name="challa kousthubha" userId="3e4240ddb736a107" providerId="LiveId" clId="{6D76BADD-8A32-4B65-83AF-ACECC01C2782}" dt="2020-02-20T05:44:09.353" v="2194" actId="14100"/>
          <ac:picMkLst>
            <pc:docMk/>
            <pc:sldMk cId="2001206455" sldId="267"/>
            <ac:picMk id="13" creationId="{F0BC95E3-807C-4AC5-9FF3-DB874DF8F8C2}"/>
          </ac:picMkLst>
        </pc:picChg>
      </pc:sldChg>
      <pc:sldChg chg="add del">
        <pc:chgData name="challa kousthubha" userId="3e4240ddb736a107" providerId="LiveId" clId="{6D76BADD-8A32-4B65-83AF-ACECC01C2782}" dt="2020-02-20T06:05:01.774" v="2315" actId="2696"/>
        <pc:sldMkLst>
          <pc:docMk/>
          <pc:sldMk cId="453505836" sldId="268"/>
        </pc:sldMkLst>
      </pc:sldChg>
      <pc:sldChg chg="addSp delSp modSp add setBg">
        <pc:chgData name="challa kousthubha" userId="3e4240ddb736a107" providerId="LiveId" clId="{6D76BADD-8A32-4B65-83AF-ACECC01C2782}" dt="2020-02-20T06:38:32.141" v="2524" actId="20577"/>
        <pc:sldMkLst>
          <pc:docMk/>
          <pc:sldMk cId="599249026" sldId="268"/>
        </pc:sldMkLst>
        <pc:spChg chg="mod">
          <ac:chgData name="challa kousthubha" userId="3e4240ddb736a107" providerId="LiveId" clId="{6D76BADD-8A32-4B65-83AF-ACECC01C2782}" dt="2020-02-20T06:38:32.141" v="2524" actId="20577"/>
          <ac:spMkLst>
            <pc:docMk/>
            <pc:sldMk cId="599249026" sldId="268"/>
            <ac:spMk id="2" creationId="{B3BA884D-4B6C-4D91-BA4E-5EA003A03C36}"/>
          </ac:spMkLst>
        </pc:spChg>
        <pc:spChg chg="del">
          <ac:chgData name="challa kousthubha" userId="3e4240ddb736a107" providerId="LiveId" clId="{6D76BADD-8A32-4B65-83AF-ACECC01C2782}" dt="2020-02-20T06:28:43.009" v="2457" actId="478"/>
          <ac:spMkLst>
            <pc:docMk/>
            <pc:sldMk cId="599249026" sldId="268"/>
            <ac:spMk id="3" creationId="{7101B1E6-7E15-4DE8-B67C-18B0C4B15AF3}"/>
          </ac:spMkLst>
        </pc:spChg>
        <pc:picChg chg="add del mod">
          <ac:chgData name="challa kousthubha" userId="3e4240ddb736a107" providerId="LiveId" clId="{6D76BADD-8A32-4B65-83AF-ACECC01C2782}" dt="2020-02-20T06:34:18.549" v="2509" actId="478"/>
          <ac:picMkLst>
            <pc:docMk/>
            <pc:sldMk cId="599249026" sldId="268"/>
            <ac:picMk id="5" creationId="{CBAB72DA-69F4-4130-8E8C-5EC9BE345A6F}"/>
          </ac:picMkLst>
        </pc:picChg>
        <pc:picChg chg="add del mod">
          <ac:chgData name="challa kousthubha" userId="3e4240ddb736a107" providerId="LiveId" clId="{6D76BADD-8A32-4B65-83AF-ACECC01C2782}" dt="2020-02-20T06:35:15.154" v="2516" actId="478"/>
          <ac:picMkLst>
            <pc:docMk/>
            <pc:sldMk cId="599249026" sldId="268"/>
            <ac:picMk id="7" creationId="{99471339-C759-471F-AD1B-D7324F1D8276}"/>
          </ac:picMkLst>
        </pc:picChg>
        <pc:picChg chg="add del">
          <ac:chgData name="challa kousthubha" userId="3e4240ddb736a107" providerId="LiveId" clId="{6D76BADD-8A32-4B65-83AF-ACECC01C2782}" dt="2020-02-20T06:36:20.172" v="2518" actId="478"/>
          <ac:picMkLst>
            <pc:docMk/>
            <pc:sldMk cId="599249026" sldId="268"/>
            <ac:picMk id="8" creationId="{AB55D12E-481F-4822-80E2-621D1C4A6B62}"/>
          </ac:picMkLst>
        </pc:picChg>
        <pc:picChg chg="add del">
          <ac:chgData name="challa kousthubha" userId="3e4240ddb736a107" providerId="LiveId" clId="{6D76BADD-8A32-4B65-83AF-ACECC01C2782}" dt="2020-02-20T06:36:47.238" v="2520" actId="478"/>
          <ac:picMkLst>
            <pc:docMk/>
            <pc:sldMk cId="599249026" sldId="268"/>
            <ac:picMk id="9" creationId="{74940BAC-D639-4B14-9329-97C4398CC23E}"/>
          </ac:picMkLst>
        </pc:picChg>
      </pc:sldChg>
      <pc:sldChg chg="addSp delSp modSp add del mod setBg">
        <pc:chgData name="challa kousthubha" userId="3e4240ddb736a107" providerId="LiveId" clId="{6D76BADD-8A32-4B65-83AF-ACECC01C2782}" dt="2020-02-20T06:24:47.151" v="2422" actId="2696"/>
        <pc:sldMkLst>
          <pc:docMk/>
          <pc:sldMk cId="3667782451" sldId="268"/>
        </pc:sldMkLst>
        <pc:spChg chg="del mod">
          <ac:chgData name="challa kousthubha" userId="3e4240ddb736a107" providerId="LiveId" clId="{6D76BADD-8A32-4B65-83AF-ACECC01C2782}" dt="2020-02-20T06:24:40.259" v="2421" actId="478"/>
          <ac:spMkLst>
            <pc:docMk/>
            <pc:sldMk cId="3667782451" sldId="268"/>
            <ac:spMk id="2" creationId="{AEA0A74A-1BD2-400D-96F6-2632DE0F95DF}"/>
          </ac:spMkLst>
        </pc:spChg>
        <pc:spChg chg="del">
          <ac:chgData name="challa kousthubha" userId="3e4240ddb736a107" providerId="LiveId" clId="{6D76BADD-8A32-4B65-83AF-ACECC01C2782}" dt="2020-02-20T06:09:59.583" v="2326" actId="478"/>
          <ac:spMkLst>
            <pc:docMk/>
            <pc:sldMk cId="3667782451" sldId="268"/>
            <ac:spMk id="3" creationId="{7FE8548A-85D7-4064-B46B-BD2F4F72761D}"/>
          </ac:spMkLst>
        </pc:spChg>
        <pc:spChg chg="add mod">
          <ac:chgData name="challa kousthubha" userId="3e4240ddb736a107" providerId="LiveId" clId="{6D76BADD-8A32-4B65-83AF-ACECC01C2782}" dt="2020-02-20T06:24:40.259" v="2421" actId="478"/>
          <ac:spMkLst>
            <pc:docMk/>
            <pc:sldMk cId="3667782451" sldId="268"/>
            <ac:spMk id="4" creationId="{73970491-6B80-4893-8E1D-BB0566CC214E}"/>
          </ac:spMkLst>
        </pc:spChg>
        <pc:spChg chg="add">
          <ac:chgData name="challa kousthubha" userId="3e4240ddb736a107" providerId="LiveId" clId="{6D76BADD-8A32-4B65-83AF-ACECC01C2782}" dt="2020-02-20T06:24:34.032" v="2420" actId="26606"/>
          <ac:spMkLst>
            <pc:docMk/>
            <pc:sldMk cId="3667782451" sldId="268"/>
            <ac:spMk id="7" creationId="{23962611-DFD5-4092-AAFD-559E3DFCE2C9}"/>
          </ac:spMkLst>
        </pc:spChg>
        <pc:picChg chg="add">
          <ac:chgData name="challa kousthubha" userId="3e4240ddb736a107" providerId="LiveId" clId="{6D76BADD-8A32-4B65-83AF-ACECC01C2782}" dt="2020-02-20T06:24:34.032" v="2420" actId="26606"/>
          <ac:picMkLst>
            <pc:docMk/>
            <pc:sldMk cId="3667782451" sldId="268"/>
            <ac:picMk id="9" creationId="{2270F1FA-0425-408F-9861-80BF5AFB276D}"/>
          </ac:picMkLst>
        </pc:picChg>
      </pc:sldChg>
      <pc:sldMasterChg chg="setBg modSldLayout">
        <pc:chgData name="challa kousthubha" userId="3e4240ddb736a107" providerId="LiveId" clId="{6D76BADD-8A32-4B65-83AF-ACECC01C2782}" dt="2020-02-20T06:32:41.691" v="2502"/>
        <pc:sldMasterMkLst>
          <pc:docMk/>
          <pc:sldMasterMk cId="1295196691" sldId="2147483786"/>
        </pc:sldMasterMkLst>
        <pc:sldLayoutChg chg="setBg">
          <pc:chgData name="challa kousthubha" userId="3e4240ddb736a107" providerId="LiveId" clId="{6D76BADD-8A32-4B65-83AF-ACECC01C2782}" dt="2020-02-20T06:32:41.691" v="2502"/>
          <pc:sldLayoutMkLst>
            <pc:docMk/>
            <pc:sldMasterMk cId="1295196691" sldId="2147483786"/>
            <pc:sldLayoutMk cId="2318722185" sldId="2147483787"/>
          </pc:sldLayoutMkLst>
        </pc:sldLayoutChg>
        <pc:sldLayoutChg chg="setBg">
          <pc:chgData name="challa kousthubha" userId="3e4240ddb736a107" providerId="LiveId" clId="{6D76BADD-8A32-4B65-83AF-ACECC01C2782}" dt="2020-02-20T06:32:41.691" v="2502"/>
          <pc:sldLayoutMkLst>
            <pc:docMk/>
            <pc:sldMasterMk cId="1295196691" sldId="2147483786"/>
            <pc:sldLayoutMk cId="4279726711" sldId="2147483788"/>
          </pc:sldLayoutMkLst>
        </pc:sldLayoutChg>
        <pc:sldLayoutChg chg="setBg">
          <pc:chgData name="challa kousthubha" userId="3e4240ddb736a107" providerId="LiveId" clId="{6D76BADD-8A32-4B65-83AF-ACECC01C2782}" dt="2020-02-20T06:32:41.691" v="2502"/>
          <pc:sldLayoutMkLst>
            <pc:docMk/>
            <pc:sldMasterMk cId="1295196691" sldId="2147483786"/>
            <pc:sldLayoutMk cId="153728467" sldId="2147483789"/>
          </pc:sldLayoutMkLst>
        </pc:sldLayoutChg>
        <pc:sldLayoutChg chg="setBg">
          <pc:chgData name="challa kousthubha" userId="3e4240ddb736a107" providerId="LiveId" clId="{6D76BADD-8A32-4B65-83AF-ACECC01C2782}" dt="2020-02-20T06:32:41.691" v="2502"/>
          <pc:sldLayoutMkLst>
            <pc:docMk/>
            <pc:sldMasterMk cId="1295196691" sldId="2147483786"/>
            <pc:sldLayoutMk cId="2330068473" sldId="2147483790"/>
          </pc:sldLayoutMkLst>
        </pc:sldLayoutChg>
        <pc:sldLayoutChg chg="setBg">
          <pc:chgData name="challa kousthubha" userId="3e4240ddb736a107" providerId="LiveId" clId="{6D76BADD-8A32-4B65-83AF-ACECC01C2782}" dt="2020-02-20T06:32:41.691" v="2502"/>
          <pc:sldLayoutMkLst>
            <pc:docMk/>
            <pc:sldMasterMk cId="1295196691" sldId="2147483786"/>
            <pc:sldLayoutMk cId="993555449" sldId="2147483791"/>
          </pc:sldLayoutMkLst>
        </pc:sldLayoutChg>
        <pc:sldLayoutChg chg="setBg">
          <pc:chgData name="challa kousthubha" userId="3e4240ddb736a107" providerId="LiveId" clId="{6D76BADD-8A32-4B65-83AF-ACECC01C2782}" dt="2020-02-20T06:32:41.691" v="2502"/>
          <pc:sldLayoutMkLst>
            <pc:docMk/>
            <pc:sldMasterMk cId="1295196691" sldId="2147483786"/>
            <pc:sldLayoutMk cId="225167461" sldId="2147483792"/>
          </pc:sldLayoutMkLst>
        </pc:sldLayoutChg>
        <pc:sldLayoutChg chg="setBg">
          <pc:chgData name="challa kousthubha" userId="3e4240ddb736a107" providerId="LiveId" clId="{6D76BADD-8A32-4B65-83AF-ACECC01C2782}" dt="2020-02-20T06:32:41.691" v="2502"/>
          <pc:sldLayoutMkLst>
            <pc:docMk/>
            <pc:sldMasterMk cId="1295196691" sldId="2147483786"/>
            <pc:sldLayoutMk cId="1681298632" sldId="2147483793"/>
          </pc:sldLayoutMkLst>
        </pc:sldLayoutChg>
        <pc:sldLayoutChg chg="setBg">
          <pc:chgData name="challa kousthubha" userId="3e4240ddb736a107" providerId="LiveId" clId="{6D76BADD-8A32-4B65-83AF-ACECC01C2782}" dt="2020-02-20T06:32:41.691" v="2502"/>
          <pc:sldLayoutMkLst>
            <pc:docMk/>
            <pc:sldMasterMk cId="1295196691" sldId="2147483786"/>
            <pc:sldLayoutMk cId="2259044296" sldId="2147483794"/>
          </pc:sldLayoutMkLst>
        </pc:sldLayoutChg>
        <pc:sldLayoutChg chg="setBg">
          <pc:chgData name="challa kousthubha" userId="3e4240ddb736a107" providerId="LiveId" clId="{6D76BADD-8A32-4B65-83AF-ACECC01C2782}" dt="2020-02-20T06:32:41.691" v="2502"/>
          <pc:sldLayoutMkLst>
            <pc:docMk/>
            <pc:sldMasterMk cId="1295196691" sldId="2147483786"/>
            <pc:sldLayoutMk cId="2904551474" sldId="2147483795"/>
          </pc:sldLayoutMkLst>
        </pc:sldLayoutChg>
        <pc:sldLayoutChg chg="setBg">
          <pc:chgData name="challa kousthubha" userId="3e4240ddb736a107" providerId="LiveId" clId="{6D76BADD-8A32-4B65-83AF-ACECC01C2782}" dt="2020-02-20T06:32:41.691" v="2502"/>
          <pc:sldLayoutMkLst>
            <pc:docMk/>
            <pc:sldMasterMk cId="1295196691" sldId="2147483786"/>
            <pc:sldLayoutMk cId="738825517" sldId="2147483796"/>
          </pc:sldLayoutMkLst>
        </pc:sldLayoutChg>
        <pc:sldLayoutChg chg="setBg">
          <pc:chgData name="challa kousthubha" userId="3e4240ddb736a107" providerId="LiveId" clId="{6D76BADD-8A32-4B65-83AF-ACECC01C2782}" dt="2020-02-20T06:32:41.691" v="2502"/>
          <pc:sldLayoutMkLst>
            <pc:docMk/>
            <pc:sldMasterMk cId="1295196691" sldId="2147483786"/>
            <pc:sldLayoutMk cId="1106500322" sldId="2147483797"/>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16.svg"/><Relationship Id="rId9" Type="http://schemas.openxmlformats.org/officeDocument/2006/relationships/image" Target="../media/image3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23.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16.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45818-4B71-410F-B44A-306CECACE3B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9969EBF6-9E97-4979-BFF3-07079D08A9FF}">
      <dgm:prSet/>
      <dgm:spPr/>
      <dgm:t>
        <a:bodyPr/>
        <a:lstStyle/>
        <a:p>
          <a:r>
            <a:rPr lang="en-US"/>
            <a:t>Unlike the conventional chat apps, J Chat app provides a user to customize their chats based on the categories like Personal, Close Friends, Business and Others and be able to modify their preferences easily. </a:t>
          </a:r>
        </a:p>
      </dgm:t>
    </dgm:pt>
    <dgm:pt modelId="{E6144AE1-1014-4D7A-9780-44DEEFC8067D}" type="parTrans" cxnId="{0B0DD17E-122E-4F15-B6B5-58B20A55B1BF}">
      <dgm:prSet/>
      <dgm:spPr/>
      <dgm:t>
        <a:bodyPr/>
        <a:lstStyle/>
        <a:p>
          <a:endParaRPr lang="en-US"/>
        </a:p>
      </dgm:t>
    </dgm:pt>
    <dgm:pt modelId="{E8C54771-792B-49DB-8792-F6D0A887E9EB}" type="sibTrans" cxnId="{0B0DD17E-122E-4F15-B6B5-58B20A55B1BF}">
      <dgm:prSet/>
      <dgm:spPr/>
      <dgm:t>
        <a:bodyPr/>
        <a:lstStyle/>
        <a:p>
          <a:endParaRPr lang="en-US"/>
        </a:p>
      </dgm:t>
    </dgm:pt>
    <dgm:pt modelId="{EF048D1D-4846-48FB-B3E0-A92F596930C3}">
      <dgm:prSet/>
      <dgm:spPr/>
      <dgm:t>
        <a:bodyPr/>
        <a:lstStyle/>
        <a:p>
          <a:r>
            <a:rPr lang="en-US" dirty="0"/>
            <a:t>The project is developed in two phases, in the first phase a simple one to one chat functionality is planned to be developed and in the later phase, we also aim to provide the functionality to identify and connect to nearby users on a request. </a:t>
          </a:r>
        </a:p>
      </dgm:t>
    </dgm:pt>
    <dgm:pt modelId="{E1195A01-D596-400C-8424-D43A16ECEEBE}" type="parTrans" cxnId="{E8A4CF22-973F-4EF7-9628-EF2BC76F71DF}">
      <dgm:prSet/>
      <dgm:spPr/>
      <dgm:t>
        <a:bodyPr/>
        <a:lstStyle/>
        <a:p>
          <a:endParaRPr lang="en-US"/>
        </a:p>
      </dgm:t>
    </dgm:pt>
    <dgm:pt modelId="{37352659-2146-4AF0-B50E-5DA449AE531C}" type="sibTrans" cxnId="{E8A4CF22-973F-4EF7-9628-EF2BC76F71DF}">
      <dgm:prSet/>
      <dgm:spPr/>
      <dgm:t>
        <a:bodyPr/>
        <a:lstStyle/>
        <a:p>
          <a:endParaRPr lang="en-US"/>
        </a:p>
      </dgm:t>
    </dgm:pt>
    <dgm:pt modelId="{BFDB2891-DBFA-4C17-B9F5-4A50D8CB3031}">
      <dgm:prSet/>
      <dgm:spPr/>
      <dgm:t>
        <a:bodyPr/>
        <a:lstStyle/>
        <a:p>
          <a:r>
            <a:rPr lang="en-US"/>
            <a:t>Additionally, it is also planned to include a group chat mechanism along with a provision to share other forms of data apart from text messages.</a:t>
          </a:r>
        </a:p>
      </dgm:t>
    </dgm:pt>
    <dgm:pt modelId="{98271181-D190-4231-9037-55912F7DB538}" type="parTrans" cxnId="{57F45F01-1B89-4D01-A2A6-C26A9E3157A5}">
      <dgm:prSet/>
      <dgm:spPr/>
      <dgm:t>
        <a:bodyPr/>
        <a:lstStyle/>
        <a:p>
          <a:endParaRPr lang="en-US"/>
        </a:p>
      </dgm:t>
    </dgm:pt>
    <dgm:pt modelId="{6CC19559-8E5A-4637-98B6-8B31A6947809}" type="sibTrans" cxnId="{57F45F01-1B89-4D01-A2A6-C26A9E3157A5}">
      <dgm:prSet/>
      <dgm:spPr/>
      <dgm:t>
        <a:bodyPr/>
        <a:lstStyle/>
        <a:p>
          <a:endParaRPr lang="en-US"/>
        </a:p>
      </dgm:t>
    </dgm:pt>
    <dgm:pt modelId="{43BFBDD1-1C00-4861-8A5C-406A521C0C8D}" type="pres">
      <dgm:prSet presAssocID="{16C45818-4B71-410F-B44A-306CECACE3B9}" presName="vert0" presStyleCnt="0">
        <dgm:presLayoutVars>
          <dgm:dir/>
          <dgm:animOne val="branch"/>
          <dgm:animLvl val="lvl"/>
        </dgm:presLayoutVars>
      </dgm:prSet>
      <dgm:spPr/>
    </dgm:pt>
    <dgm:pt modelId="{E8DA706B-7559-4142-87CE-E6DE0B3C4563}" type="pres">
      <dgm:prSet presAssocID="{9969EBF6-9E97-4979-BFF3-07079D08A9FF}" presName="thickLine" presStyleLbl="alignNode1" presStyleIdx="0" presStyleCnt="3"/>
      <dgm:spPr/>
    </dgm:pt>
    <dgm:pt modelId="{0B04AFC1-77A3-4092-85F1-0D25A65093EC}" type="pres">
      <dgm:prSet presAssocID="{9969EBF6-9E97-4979-BFF3-07079D08A9FF}" presName="horz1" presStyleCnt="0"/>
      <dgm:spPr/>
    </dgm:pt>
    <dgm:pt modelId="{A867303D-D3D1-4A3C-ADE3-6DF6F63FA94A}" type="pres">
      <dgm:prSet presAssocID="{9969EBF6-9E97-4979-BFF3-07079D08A9FF}" presName="tx1" presStyleLbl="revTx" presStyleIdx="0" presStyleCnt="3"/>
      <dgm:spPr/>
    </dgm:pt>
    <dgm:pt modelId="{3C13407C-7C8B-41F6-B2BF-9D6FA157C907}" type="pres">
      <dgm:prSet presAssocID="{9969EBF6-9E97-4979-BFF3-07079D08A9FF}" presName="vert1" presStyleCnt="0"/>
      <dgm:spPr/>
    </dgm:pt>
    <dgm:pt modelId="{D72B59A2-71B8-44A0-A8B3-6FCDC0C3D706}" type="pres">
      <dgm:prSet presAssocID="{EF048D1D-4846-48FB-B3E0-A92F596930C3}" presName="thickLine" presStyleLbl="alignNode1" presStyleIdx="1" presStyleCnt="3"/>
      <dgm:spPr/>
    </dgm:pt>
    <dgm:pt modelId="{25ACE8AD-C372-4536-82C2-1098F8877686}" type="pres">
      <dgm:prSet presAssocID="{EF048D1D-4846-48FB-B3E0-A92F596930C3}" presName="horz1" presStyleCnt="0"/>
      <dgm:spPr/>
    </dgm:pt>
    <dgm:pt modelId="{DEC97B74-A7C2-4A5F-BF8F-1B46330A2990}" type="pres">
      <dgm:prSet presAssocID="{EF048D1D-4846-48FB-B3E0-A92F596930C3}" presName="tx1" presStyleLbl="revTx" presStyleIdx="1" presStyleCnt="3"/>
      <dgm:spPr/>
    </dgm:pt>
    <dgm:pt modelId="{2051DE3B-FEFF-4EF6-BA63-36E020959830}" type="pres">
      <dgm:prSet presAssocID="{EF048D1D-4846-48FB-B3E0-A92F596930C3}" presName="vert1" presStyleCnt="0"/>
      <dgm:spPr/>
    </dgm:pt>
    <dgm:pt modelId="{19ED8058-7A25-4820-9F6B-0BF70C471AFA}" type="pres">
      <dgm:prSet presAssocID="{BFDB2891-DBFA-4C17-B9F5-4A50D8CB3031}" presName="thickLine" presStyleLbl="alignNode1" presStyleIdx="2" presStyleCnt="3"/>
      <dgm:spPr/>
    </dgm:pt>
    <dgm:pt modelId="{05545A98-9C00-4C88-83E5-C21053E4D2FB}" type="pres">
      <dgm:prSet presAssocID="{BFDB2891-DBFA-4C17-B9F5-4A50D8CB3031}" presName="horz1" presStyleCnt="0"/>
      <dgm:spPr/>
    </dgm:pt>
    <dgm:pt modelId="{6F791D5E-3C1A-40DA-8FE1-34171983944B}" type="pres">
      <dgm:prSet presAssocID="{BFDB2891-DBFA-4C17-B9F5-4A50D8CB3031}" presName="tx1" presStyleLbl="revTx" presStyleIdx="2" presStyleCnt="3"/>
      <dgm:spPr/>
    </dgm:pt>
    <dgm:pt modelId="{B6CE87CB-C346-4BEC-8C4A-761DCD9DD84E}" type="pres">
      <dgm:prSet presAssocID="{BFDB2891-DBFA-4C17-B9F5-4A50D8CB3031}" presName="vert1" presStyleCnt="0"/>
      <dgm:spPr/>
    </dgm:pt>
  </dgm:ptLst>
  <dgm:cxnLst>
    <dgm:cxn modelId="{57F45F01-1B89-4D01-A2A6-C26A9E3157A5}" srcId="{16C45818-4B71-410F-B44A-306CECACE3B9}" destId="{BFDB2891-DBFA-4C17-B9F5-4A50D8CB3031}" srcOrd="2" destOrd="0" parTransId="{98271181-D190-4231-9037-55912F7DB538}" sibTransId="{6CC19559-8E5A-4637-98B6-8B31A6947809}"/>
    <dgm:cxn modelId="{E8A4CF22-973F-4EF7-9628-EF2BC76F71DF}" srcId="{16C45818-4B71-410F-B44A-306CECACE3B9}" destId="{EF048D1D-4846-48FB-B3E0-A92F596930C3}" srcOrd="1" destOrd="0" parTransId="{E1195A01-D596-400C-8424-D43A16ECEEBE}" sibTransId="{37352659-2146-4AF0-B50E-5DA449AE531C}"/>
    <dgm:cxn modelId="{F6FB1A3C-72A3-480C-A31C-A34116FF11CA}" type="presOf" srcId="{16C45818-4B71-410F-B44A-306CECACE3B9}" destId="{43BFBDD1-1C00-4861-8A5C-406A521C0C8D}" srcOrd="0" destOrd="0" presId="urn:microsoft.com/office/officeart/2008/layout/LinedList"/>
    <dgm:cxn modelId="{0B0DD17E-122E-4F15-B6B5-58B20A55B1BF}" srcId="{16C45818-4B71-410F-B44A-306CECACE3B9}" destId="{9969EBF6-9E97-4979-BFF3-07079D08A9FF}" srcOrd="0" destOrd="0" parTransId="{E6144AE1-1014-4D7A-9780-44DEEFC8067D}" sibTransId="{E8C54771-792B-49DB-8792-F6D0A887E9EB}"/>
    <dgm:cxn modelId="{EB7D498C-F554-4985-B0E7-CBB5A9755C25}" type="presOf" srcId="{EF048D1D-4846-48FB-B3E0-A92F596930C3}" destId="{DEC97B74-A7C2-4A5F-BF8F-1B46330A2990}" srcOrd="0" destOrd="0" presId="urn:microsoft.com/office/officeart/2008/layout/LinedList"/>
    <dgm:cxn modelId="{76758EA7-B27C-41BC-8B56-37F71C5FF37B}" type="presOf" srcId="{9969EBF6-9E97-4979-BFF3-07079D08A9FF}" destId="{A867303D-D3D1-4A3C-ADE3-6DF6F63FA94A}" srcOrd="0" destOrd="0" presId="urn:microsoft.com/office/officeart/2008/layout/LinedList"/>
    <dgm:cxn modelId="{C83BE2D9-EEAC-4008-973C-308F39687BF1}" type="presOf" srcId="{BFDB2891-DBFA-4C17-B9F5-4A50D8CB3031}" destId="{6F791D5E-3C1A-40DA-8FE1-34171983944B}" srcOrd="0" destOrd="0" presId="urn:microsoft.com/office/officeart/2008/layout/LinedList"/>
    <dgm:cxn modelId="{3A751C7C-7229-4E2E-BAFC-CE3E819F1EB6}" type="presParOf" srcId="{43BFBDD1-1C00-4861-8A5C-406A521C0C8D}" destId="{E8DA706B-7559-4142-87CE-E6DE0B3C4563}" srcOrd="0" destOrd="0" presId="urn:microsoft.com/office/officeart/2008/layout/LinedList"/>
    <dgm:cxn modelId="{6303197A-833E-4A9B-91E5-22E0D6EA932F}" type="presParOf" srcId="{43BFBDD1-1C00-4861-8A5C-406A521C0C8D}" destId="{0B04AFC1-77A3-4092-85F1-0D25A65093EC}" srcOrd="1" destOrd="0" presId="urn:microsoft.com/office/officeart/2008/layout/LinedList"/>
    <dgm:cxn modelId="{0E302558-4CD9-4BF4-9C57-E593D12FADA8}" type="presParOf" srcId="{0B04AFC1-77A3-4092-85F1-0D25A65093EC}" destId="{A867303D-D3D1-4A3C-ADE3-6DF6F63FA94A}" srcOrd="0" destOrd="0" presId="urn:microsoft.com/office/officeart/2008/layout/LinedList"/>
    <dgm:cxn modelId="{6CE32CEC-B57F-4557-B985-AF0C64A4097F}" type="presParOf" srcId="{0B04AFC1-77A3-4092-85F1-0D25A65093EC}" destId="{3C13407C-7C8B-41F6-B2BF-9D6FA157C907}" srcOrd="1" destOrd="0" presId="urn:microsoft.com/office/officeart/2008/layout/LinedList"/>
    <dgm:cxn modelId="{B1EB49B0-9EB6-4C1B-AE52-52385E6B4793}" type="presParOf" srcId="{43BFBDD1-1C00-4861-8A5C-406A521C0C8D}" destId="{D72B59A2-71B8-44A0-A8B3-6FCDC0C3D706}" srcOrd="2" destOrd="0" presId="urn:microsoft.com/office/officeart/2008/layout/LinedList"/>
    <dgm:cxn modelId="{3ED2ACF3-7A2E-456B-A8DD-5481DD481B0E}" type="presParOf" srcId="{43BFBDD1-1C00-4861-8A5C-406A521C0C8D}" destId="{25ACE8AD-C372-4536-82C2-1098F8877686}" srcOrd="3" destOrd="0" presId="urn:microsoft.com/office/officeart/2008/layout/LinedList"/>
    <dgm:cxn modelId="{D8F66D36-698D-4CD7-ACB8-EE08A7599CD8}" type="presParOf" srcId="{25ACE8AD-C372-4536-82C2-1098F8877686}" destId="{DEC97B74-A7C2-4A5F-BF8F-1B46330A2990}" srcOrd="0" destOrd="0" presId="urn:microsoft.com/office/officeart/2008/layout/LinedList"/>
    <dgm:cxn modelId="{00313309-496F-42B6-84FA-8A4FE29760C1}" type="presParOf" srcId="{25ACE8AD-C372-4536-82C2-1098F8877686}" destId="{2051DE3B-FEFF-4EF6-BA63-36E020959830}" srcOrd="1" destOrd="0" presId="urn:microsoft.com/office/officeart/2008/layout/LinedList"/>
    <dgm:cxn modelId="{5582F560-8838-427F-8E97-3D5C67948627}" type="presParOf" srcId="{43BFBDD1-1C00-4861-8A5C-406A521C0C8D}" destId="{19ED8058-7A25-4820-9F6B-0BF70C471AFA}" srcOrd="4" destOrd="0" presId="urn:microsoft.com/office/officeart/2008/layout/LinedList"/>
    <dgm:cxn modelId="{9B6F4E11-7CBA-4055-98D9-1F878847F3EF}" type="presParOf" srcId="{43BFBDD1-1C00-4861-8A5C-406A521C0C8D}" destId="{05545A98-9C00-4C88-83E5-C21053E4D2FB}" srcOrd="5" destOrd="0" presId="urn:microsoft.com/office/officeart/2008/layout/LinedList"/>
    <dgm:cxn modelId="{EF7D9D3C-00C7-4C0C-94B9-30593ACC9C80}" type="presParOf" srcId="{05545A98-9C00-4C88-83E5-C21053E4D2FB}" destId="{6F791D5E-3C1A-40DA-8FE1-34171983944B}" srcOrd="0" destOrd="0" presId="urn:microsoft.com/office/officeart/2008/layout/LinedList"/>
    <dgm:cxn modelId="{BD7915D3-E433-4E23-B2A7-E9129CC58EA6}" type="presParOf" srcId="{05545A98-9C00-4C88-83E5-C21053E4D2FB}" destId="{B6CE87CB-C346-4BEC-8C4A-761DCD9DD8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D2E2AB-777A-47FD-B2E5-3B576E709E8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3CA5A5-C44B-4297-A5EC-907B026F1E5B}">
      <dgm:prSet/>
      <dgm:spPr/>
      <dgm:t>
        <a:bodyPr/>
        <a:lstStyle/>
        <a:p>
          <a:r>
            <a:rPr lang="en-US" b="1" dirty="0">
              <a:latin typeface="Comfortaa" pitchFamily="2" charset="0"/>
            </a:rPr>
            <a:t>User Authentication</a:t>
          </a:r>
        </a:p>
      </dgm:t>
    </dgm:pt>
    <dgm:pt modelId="{EAFBC50E-8251-45C7-B194-C6A048002ED6}" type="parTrans" cxnId="{09BE63D9-A702-41A0-952D-1538348D539D}">
      <dgm:prSet/>
      <dgm:spPr/>
      <dgm:t>
        <a:bodyPr/>
        <a:lstStyle/>
        <a:p>
          <a:endParaRPr lang="en-US"/>
        </a:p>
      </dgm:t>
    </dgm:pt>
    <dgm:pt modelId="{C770CFF7-2509-4DC2-BE79-F8C5581A4671}" type="sibTrans" cxnId="{09BE63D9-A702-41A0-952D-1538348D539D}">
      <dgm:prSet/>
      <dgm:spPr/>
      <dgm:t>
        <a:bodyPr/>
        <a:lstStyle/>
        <a:p>
          <a:endParaRPr lang="en-US"/>
        </a:p>
      </dgm:t>
    </dgm:pt>
    <dgm:pt modelId="{60AA7119-3627-44AA-8821-44769BD9B98A}">
      <dgm:prSet/>
      <dgm:spPr/>
      <dgm:t>
        <a:bodyPr/>
        <a:lstStyle/>
        <a:p>
          <a:r>
            <a:rPr lang="en-US" b="1" dirty="0">
              <a:latin typeface="Comfortaa" pitchFamily="2" charset="0"/>
            </a:rPr>
            <a:t>Chat</a:t>
          </a:r>
        </a:p>
      </dgm:t>
    </dgm:pt>
    <dgm:pt modelId="{3AC38F32-CE8D-4E4E-B91F-4627C5857B48}" type="parTrans" cxnId="{303B56C8-F3C9-444C-B0FB-05188F17BA7F}">
      <dgm:prSet/>
      <dgm:spPr/>
      <dgm:t>
        <a:bodyPr/>
        <a:lstStyle/>
        <a:p>
          <a:endParaRPr lang="en-US"/>
        </a:p>
      </dgm:t>
    </dgm:pt>
    <dgm:pt modelId="{4915F18B-50E0-4DBC-A385-6C17FA2F6196}" type="sibTrans" cxnId="{303B56C8-F3C9-444C-B0FB-05188F17BA7F}">
      <dgm:prSet/>
      <dgm:spPr/>
      <dgm:t>
        <a:bodyPr/>
        <a:lstStyle/>
        <a:p>
          <a:endParaRPr lang="en-US"/>
        </a:p>
      </dgm:t>
    </dgm:pt>
    <dgm:pt modelId="{038B6297-7847-4A64-875F-E4A016928326}">
      <dgm:prSet/>
      <dgm:spPr/>
      <dgm:t>
        <a:bodyPr/>
        <a:lstStyle/>
        <a:p>
          <a:r>
            <a:rPr lang="en-US" b="1" dirty="0">
              <a:latin typeface="Comfortaa" pitchFamily="2" charset="0"/>
            </a:rPr>
            <a:t>Prioritize Chats</a:t>
          </a:r>
        </a:p>
      </dgm:t>
    </dgm:pt>
    <dgm:pt modelId="{8F7A5F39-C200-40FD-B2F0-B72C74672681}" type="parTrans" cxnId="{C7FF7E68-FF67-4DBB-A224-D12C52285624}">
      <dgm:prSet/>
      <dgm:spPr/>
      <dgm:t>
        <a:bodyPr/>
        <a:lstStyle/>
        <a:p>
          <a:endParaRPr lang="en-US"/>
        </a:p>
      </dgm:t>
    </dgm:pt>
    <dgm:pt modelId="{37C414B2-5A1A-49D0-B19D-5BDF91540C35}" type="sibTrans" cxnId="{C7FF7E68-FF67-4DBB-A224-D12C52285624}">
      <dgm:prSet/>
      <dgm:spPr/>
      <dgm:t>
        <a:bodyPr/>
        <a:lstStyle/>
        <a:p>
          <a:endParaRPr lang="en-US"/>
        </a:p>
      </dgm:t>
    </dgm:pt>
    <dgm:pt modelId="{B542C7DB-F65E-4B53-B84D-E5AE7A50D7C4}">
      <dgm:prSet/>
      <dgm:spPr/>
      <dgm:t>
        <a:bodyPr/>
        <a:lstStyle/>
        <a:p>
          <a:r>
            <a:rPr lang="en-US" b="1" dirty="0">
              <a:latin typeface="Comfortaa" pitchFamily="2" charset="0"/>
            </a:rPr>
            <a:t>Group Chatting</a:t>
          </a:r>
        </a:p>
      </dgm:t>
    </dgm:pt>
    <dgm:pt modelId="{826758E3-6557-43ED-9E76-9782B19AEAA5}" type="parTrans" cxnId="{B5D63524-AE88-4217-B55F-D4FE6939E946}">
      <dgm:prSet/>
      <dgm:spPr/>
      <dgm:t>
        <a:bodyPr/>
        <a:lstStyle/>
        <a:p>
          <a:endParaRPr lang="en-US"/>
        </a:p>
      </dgm:t>
    </dgm:pt>
    <dgm:pt modelId="{1ED37F57-0FB3-4044-9829-A73225C5FB01}" type="sibTrans" cxnId="{B5D63524-AE88-4217-B55F-D4FE6939E946}">
      <dgm:prSet/>
      <dgm:spPr/>
      <dgm:t>
        <a:bodyPr/>
        <a:lstStyle/>
        <a:p>
          <a:endParaRPr lang="en-US"/>
        </a:p>
      </dgm:t>
    </dgm:pt>
    <dgm:pt modelId="{4D16748E-A0F5-4F5F-9028-CC7BA202FB46}">
      <dgm:prSet/>
      <dgm:spPr/>
      <dgm:t>
        <a:bodyPr/>
        <a:lstStyle/>
        <a:p>
          <a:r>
            <a:rPr lang="en-US" b="1" dirty="0">
              <a:latin typeface="Comfortaa" pitchFamily="2" charset="0"/>
            </a:rPr>
            <a:t>Add Friend with Email</a:t>
          </a:r>
        </a:p>
      </dgm:t>
    </dgm:pt>
    <dgm:pt modelId="{6FFA8386-B560-4F79-8C5A-7A5EC7ACFD71}" type="parTrans" cxnId="{367ED0B6-35C0-4FBA-A76C-B21BFE19B414}">
      <dgm:prSet/>
      <dgm:spPr/>
      <dgm:t>
        <a:bodyPr/>
        <a:lstStyle/>
        <a:p>
          <a:endParaRPr lang="en-US"/>
        </a:p>
      </dgm:t>
    </dgm:pt>
    <dgm:pt modelId="{75D37FFA-5146-4E21-B67C-26B3C5A854F4}" type="sibTrans" cxnId="{367ED0B6-35C0-4FBA-A76C-B21BFE19B414}">
      <dgm:prSet/>
      <dgm:spPr/>
      <dgm:t>
        <a:bodyPr/>
        <a:lstStyle/>
        <a:p>
          <a:endParaRPr lang="en-US"/>
        </a:p>
      </dgm:t>
    </dgm:pt>
    <dgm:pt modelId="{475F3164-C79C-484F-A3E2-3E1B71DC411F}" type="pres">
      <dgm:prSet presAssocID="{1BD2E2AB-777A-47FD-B2E5-3B576E709E85}" presName="root" presStyleCnt="0">
        <dgm:presLayoutVars>
          <dgm:dir/>
          <dgm:resizeHandles val="exact"/>
        </dgm:presLayoutVars>
      </dgm:prSet>
      <dgm:spPr/>
    </dgm:pt>
    <dgm:pt modelId="{901DBB98-4602-40E3-8ED7-37DD54C51BE2}" type="pres">
      <dgm:prSet presAssocID="{1B3CA5A5-C44B-4297-A5EC-907B026F1E5B}" presName="compNode" presStyleCnt="0"/>
      <dgm:spPr/>
    </dgm:pt>
    <dgm:pt modelId="{E0CD59D0-B664-4EF4-9C5F-BA9DD7FE47FF}" type="pres">
      <dgm:prSet presAssocID="{1B3CA5A5-C44B-4297-A5EC-907B026F1E5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DFFB7592-7BEA-4E15-AE88-571704380A0E}" type="pres">
      <dgm:prSet presAssocID="{1B3CA5A5-C44B-4297-A5EC-907B026F1E5B}" presName="spaceRect" presStyleCnt="0"/>
      <dgm:spPr/>
    </dgm:pt>
    <dgm:pt modelId="{BAB7DDD3-C804-4BA9-9B62-0099B250FE68}" type="pres">
      <dgm:prSet presAssocID="{1B3CA5A5-C44B-4297-A5EC-907B026F1E5B}" presName="textRect" presStyleLbl="revTx" presStyleIdx="0" presStyleCnt="5">
        <dgm:presLayoutVars>
          <dgm:chMax val="1"/>
          <dgm:chPref val="1"/>
        </dgm:presLayoutVars>
      </dgm:prSet>
      <dgm:spPr/>
    </dgm:pt>
    <dgm:pt modelId="{E69F8789-7347-4DC6-9ADC-09E36DC650EE}" type="pres">
      <dgm:prSet presAssocID="{C770CFF7-2509-4DC2-BE79-F8C5581A4671}" presName="sibTrans" presStyleCnt="0"/>
      <dgm:spPr/>
    </dgm:pt>
    <dgm:pt modelId="{E71EF3C4-7C69-4F4D-9D21-DE2EE0049C03}" type="pres">
      <dgm:prSet presAssocID="{60AA7119-3627-44AA-8821-44769BD9B98A}" presName="compNode" presStyleCnt="0"/>
      <dgm:spPr/>
    </dgm:pt>
    <dgm:pt modelId="{A45C61D1-D87F-40E6-A4FC-90FE20ED5DB6}" type="pres">
      <dgm:prSet presAssocID="{60AA7119-3627-44AA-8821-44769BD9B9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C47B34D7-46B7-4E67-A832-B8AFEC5A6D85}" type="pres">
      <dgm:prSet presAssocID="{60AA7119-3627-44AA-8821-44769BD9B98A}" presName="spaceRect" presStyleCnt="0"/>
      <dgm:spPr/>
    </dgm:pt>
    <dgm:pt modelId="{D8532714-8CFD-4E52-AFDE-741E7515C9EF}" type="pres">
      <dgm:prSet presAssocID="{60AA7119-3627-44AA-8821-44769BD9B98A}" presName="textRect" presStyleLbl="revTx" presStyleIdx="1" presStyleCnt="5">
        <dgm:presLayoutVars>
          <dgm:chMax val="1"/>
          <dgm:chPref val="1"/>
        </dgm:presLayoutVars>
      </dgm:prSet>
      <dgm:spPr/>
    </dgm:pt>
    <dgm:pt modelId="{3ECD2735-6BA0-47D7-AC16-43CBD99988E4}" type="pres">
      <dgm:prSet presAssocID="{4915F18B-50E0-4DBC-A385-6C17FA2F6196}" presName="sibTrans" presStyleCnt="0"/>
      <dgm:spPr/>
    </dgm:pt>
    <dgm:pt modelId="{72099C4A-9730-4ACA-8CDD-65184A19F176}" type="pres">
      <dgm:prSet presAssocID="{038B6297-7847-4A64-875F-E4A016928326}" presName="compNode" presStyleCnt="0"/>
      <dgm:spPr/>
    </dgm:pt>
    <dgm:pt modelId="{B72E9908-B19B-42EB-9FA0-3906B158CA4B}" type="pres">
      <dgm:prSet presAssocID="{038B6297-7847-4A64-875F-E4A0169283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BB80F233-0F89-4A5C-B23A-BDDE6E62484F}" type="pres">
      <dgm:prSet presAssocID="{038B6297-7847-4A64-875F-E4A016928326}" presName="spaceRect" presStyleCnt="0"/>
      <dgm:spPr/>
    </dgm:pt>
    <dgm:pt modelId="{812BDA0D-B35B-4BCA-A539-EFC020455E00}" type="pres">
      <dgm:prSet presAssocID="{038B6297-7847-4A64-875F-E4A016928326}" presName="textRect" presStyleLbl="revTx" presStyleIdx="2" presStyleCnt="5">
        <dgm:presLayoutVars>
          <dgm:chMax val="1"/>
          <dgm:chPref val="1"/>
        </dgm:presLayoutVars>
      </dgm:prSet>
      <dgm:spPr/>
    </dgm:pt>
    <dgm:pt modelId="{883C8388-A19A-44ED-9CC8-4C326A9EAA82}" type="pres">
      <dgm:prSet presAssocID="{37C414B2-5A1A-49D0-B19D-5BDF91540C35}" presName="sibTrans" presStyleCnt="0"/>
      <dgm:spPr/>
    </dgm:pt>
    <dgm:pt modelId="{0E92B8B5-5046-4839-9263-E3AC6D17C63D}" type="pres">
      <dgm:prSet presAssocID="{B542C7DB-F65E-4B53-B84D-E5AE7A50D7C4}" presName="compNode" presStyleCnt="0"/>
      <dgm:spPr/>
    </dgm:pt>
    <dgm:pt modelId="{A6F8468D-E512-48D8-A0BA-E8C71AA93466}" type="pres">
      <dgm:prSet presAssocID="{B542C7DB-F65E-4B53-B84D-E5AE7A50D7C4}" presName="iconRect" presStyleLbl="node1" presStyleIdx="3" presStyleCnt="5" custLinFactNeighborY="220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ycle with People"/>
        </a:ext>
      </dgm:extLst>
    </dgm:pt>
    <dgm:pt modelId="{06C8B247-A64E-47B8-B0B8-2725274EAA50}" type="pres">
      <dgm:prSet presAssocID="{B542C7DB-F65E-4B53-B84D-E5AE7A50D7C4}" presName="spaceRect" presStyleCnt="0"/>
      <dgm:spPr/>
    </dgm:pt>
    <dgm:pt modelId="{22288ED9-77FB-444B-BCF4-54BDBA62A044}" type="pres">
      <dgm:prSet presAssocID="{B542C7DB-F65E-4B53-B84D-E5AE7A50D7C4}" presName="textRect" presStyleLbl="revTx" presStyleIdx="3" presStyleCnt="5">
        <dgm:presLayoutVars>
          <dgm:chMax val="1"/>
          <dgm:chPref val="1"/>
        </dgm:presLayoutVars>
      </dgm:prSet>
      <dgm:spPr/>
    </dgm:pt>
    <dgm:pt modelId="{8B37E806-524F-48B0-B17E-999889D4BF39}" type="pres">
      <dgm:prSet presAssocID="{1ED37F57-0FB3-4044-9829-A73225C5FB01}" presName="sibTrans" presStyleCnt="0"/>
      <dgm:spPr/>
    </dgm:pt>
    <dgm:pt modelId="{1F679BA8-551C-430C-8257-54A6F6E14B93}" type="pres">
      <dgm:prSet presAssocID="{4D16748E-A0F5-4F5F-9028-CC7BA202FB46}" presName="compNode" presStyleCnt="0"/>
      <dgm:spPr/>
    </dgm:pt>
    <dgm:pt modelId="{2B536018-DCB1-427B-A018-32B79E103706}" type="pres">
      <dgm:prSet presAssocID="{4D16748E-A0F5-4F5F-9028-CC7BA202FB4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mail"/>
        </a:ext>
      </dgm:extLst>
    </dgm:pt>
    <dgm:pt modelId="{9A8935FE-E884-49EC-A8F6-99180F8E8F06}" type="pres">
      <dgm:prSet presAssocID="{4D16748E-A0F5-4F5F-9028-CC7BA202FB46}" presName="spaceRect" presStyleCnt="0"/>
      <dgm:spPr/>
    </dgm:pt>
    <dgm:pt modelId="{8FDBF53A-E069-4595-8864-3E629F2F9163}" type="pres">
      <dgm:prSet presAssocID="{4D16748E-A0F5-4F5F-9028-CC7BA202FB46}" presName="textRect" presStyleLbl="revTx" presStyleIdx="4" presStyleCnt="5">
        <dgm:presLayoutVars>
          <dgm:chMax val="1"/>
          <dgm:chPref val="1"/>
        </dgm:presLayoutVars>
      </dgm:prSet>
      <dgm:spPr/>
    </dgm:pt>
  </dgm:ptLst>
  <dgm:cxnLst>
    <dgm:cxn modelId="{B5D63524-AE88-4217-B55F-D4FE6939E946}" srcId="{1BD2E2AB-777A-47FD-B2E5-3B576E709E85}" destId="{B542C7DB-F65E-4B53-B84D-E5AE7A50D7C4}" srcOrd="3" destOrd="0" parTransId="{826758E3-6557-43ED-9E76-9782B19AEAA5}" sibTransId="{1ED37F57-0FB3-4044-9829-A73225C5FB01}"/>
    <dgm:cxn modelId="{E4A6E960-4C5D-4F77-A491-AF3721029BE5}" type="presOf" srcId="{1BD2E2AB-777A-47FD-B2E5-3B576E709E85}" destId="{475F3164-C79C-484F-A3E2-3E1B71DC411F}" srcOrd="0" destOrd="0" presId="urn:microsoft.com/office/officeart/2018/2/layout/IconLabelList"/>
    <dgm:cxn modelId="{C7FF7E68-FF67-4DBB-A224-D12C52285624}" srcId="{1BD2E2AB-777A-47FD-B2E5-3B576E709E85}" destId="{038B6297-7847-4A64-875F-E4A016928326}" srcOrd="2" destOrd="0" parTransId="{8F7A5F39-C200-40FD-B2F0-B72C74672681}" sibTransId="{37C414B2-5A1A-49D0-B19D-5BDF91540C35}"/>
    <dgm:cxn modelId="{4F3DA954-372D-4683-982E-93E1A1156DC4}" type="presOf" srcId="{1B3CA5A5-C44B-4297-A5EC-907B026F1E5B}" destId="{BAB7DDD3-C804-4BA9-9B62-0099B250FE68}" srcOrd="0" destOrd="0" presId="urn:microsoft.com/office/officeart/2018/2/layout/IconLabelList"/>
    <dgm:cxn modelId="{1836529D-73FF-4EF3-8B2D-F93A9DFC9752}" type="presOf" srcId="{038B6297-7847-4A64-875F-E4A016928326}" destId="{812BDA0D-B35B-4BCA-A539-EFC020455E00}" srcOrd="0" destOrd="0" presId="urn:microsoft.com/office/officeart/2018/2/layout/IconLabelList"/>
    <dgm:cxn modelId="{367ED0B6-35C0-4FBA-A76C-B21BFE19B414}" srcId="{1BD2E2AB-777A-47FD-B2E5-3B576E709E85}" destId="{4D16748E-A0F5-4F5F-9028-CC7BA202FB46}" srcOrd="4" destOrd="0" parTransId="{6FFA8386-B560-4F79-8C5A-7A5EC7ACFD71}" sibTransId="{75D37FFA-5146-4E21-B67C-26B3C5A854F4}"/>
    <dgm:cxn modelId="{303B56C8-F3C9-444C-B0FB-05188F17BA7F}" srcId="{1BD2E2AB-777A-47FD-B2E5-3B576E709E85}" destId="{60AA7119-3627-44AA-8821-44769BD9B98A}" srcOrd="1" destOrd="0" parTransId="{3AC38F32-CE8D-4E4E-B91F-4627C5857B48}" sibTransId="{4915F18B-50E0-4DBC-A385-6C17FA2F6196}"/>
    <dgm:cxn modelId="{971653CA-F521-4034-96BD-F064319414B8}" type="presOf" srcId="{4D16748E-A0F5-4F5F-9028-CC7BA202FB46}" destId="{8FDBF53A-E069-4595-8864-3E629F2F9163}" srcOrd="0" destOrd="0" presId="urn:microsoft.com/office/officeart/2018/2/layout/IconLabelList"/>
    <dgm:cxn modelId="{09BE63D9-A702-41A0-952D-1538348D539D}" srcId="{1BD2E2AB-777A-47FD-B2E5-3B576E709E85}" destId="{1B3CA5A5-C44B-4297-A5EC-907B026F1E5B}" srcOrd="0" destOrd="0" parTransId="{EAFBC50E-8251-45C7-B194-C6A048002ED6}" sibTransId="{C770CFF7-2509-4DC2-BE79-F8C5581A4671}"/>
    <dgm:cxn modelId="{71BD4CE3-3FC1-4018-A0AE-35521F2BC5B5}" type="presOf" srcId="{60AA7119-3627-44AA-8821-44769BD9B98A}" destId="{D8532714-8CFD-4E52-AFDE-741E7515C9EF}" srcOrd="0" destOrd="0" presId="urn:microsoft.com/office/officeart/2018/2/layout/IconLabelList"/>
    <dgm:cxn modelId="{B9D20EFD-9B5A-4426-AAEE-A03183C72102}" type="presOf" srcId="{B542C7DB-F65E-4B53-B84D-E5AE7A50D7C4}" destId="{22288ED9-77FB-444B-BCF4-54BDBA62A044}" srcOrd="0" destOrd="0" presId="urn:microsoft.com/office/officeart/2018/2/layout/IconLabelList"/>
    <dgm:cxn modelId="{C81360DE-CF21-438B-B93F-E48D0EA618F7}" type="presParOf" srcId="{475F3164-C79C-484F-A3E2-3E1B71DC411F}" destId="{901DBB98-4602-40E3-8ED7-37DD54C51BE2}" srcOrd="0" destOrd="0" presId="urn:microsoft.com/office/officeart/2018/2/layout/IconLabelList"/>
    <dgm:cxn modelId="{CA2415D1-547D-44CF-9F8D-6B4C0914B6EF}" type="presParOf" srcId="{901DBB98-4602-40E3-8ED7-37DD54C51BE2}" destId="{E0CD59D0-B664-4EF4-9C5F-BA9DD7FE47FF}" srcOrd="0" destOrd="0" presId="urn:microsoft.com/office/officeart/2018/2/layout/IconLabelList"/>
    <dgm:cxn modelId="{C9DA9653-3017-4BE4-A661-6108EA1F5D93}" type="presParOf" srcId="{901DBB98-4602-40E3-8ED7-37DD54C51BE2}" destId="{DFFB7592-7BEA-4E15-AE88-571704380A0E}" srcOrd="1" destOrd="0" presId="urn:microsoft.com/office/officeart/2018/2/layout/IconLabelList"/>
    <dgm:cxn modelId="{20546323-6953-4999-A988-106501714437}" type="presParOf" srcId="{901DBB98-4602-40E3-8ED7-37DD54C51BE2}" destId="{BAB7DDD3-C804-4BA9-9B62-0099B250FE68}" srcOrd="2" destOrd="0" presId="urn:microsoft.com/office/officeart/2018/2/layout/IconLabelList"/>
    <dgm:cxn modelId="{FBAE30BC-D27B-4787-9F99-BC44B74F32C4}" type="presParOf" srcId="{475F3164-C79C-484F-A3E2-3E1B71DC411F}" destId="{E69F8789-7347-4DC6-9ADC-09E36DC650EE}" srcOrd="1" destOrd="0" presId="urn:microsoft.com/office/officeart/2018/2/layout/IconLabelList"/>
    <dgm:cxn modelId="{CCFC6BF5-CB5F-4276-91AD-45690B388F29}" type="presParOf" srcId="{475F3164-C79C-484F-A3E2-3E1B71DC411F}" destId="{E71EF3C4-7C69-4F4D-9D21-DE2EE0049C03}" srcOrd="2" destOrd="0" presId="urn:microsoft.com/office/officeart/2018/2/layout/IconLabelList"/>
    <dgm:cxn modelId="{DFA86F3B-D240-4A81-844F-3BD6FFFA2D8E}" type="presParOf" srcId="{E71EF3C4-7C69-4F4D-9D21-DE2EE0049C03}" destId="{A45C61D1-D87F-40E6-A4FC-90FE20ED5DB6}" srcOrd="0" destOrd="0" presId="urn:microsoft.com/office/officeart/2018/2/layout/IconLabelList"/>
    <dgm:cxn modelId="{E6BF5F1D-4E9F-4AD5-9299-5B6117493E1C}" type="presParOf" srcId="{E71EF3C4-7C69-4F4D-9D21-DE2EE0049C03}" destId="{C47B34D7-46B7-4E67-A832-B8AFEC5A6D85}" srcOrd="1" destOrd="0" presId="urn:microsoft.com/office/officeart/2018/2/layout/IconLabelList"/>
    <dgm:cxn modelId="{61044FEE-71C6-4424-910F-B581789AE1A3}" type="presParOf" srcId="{E71EF3C4-7C69-4F4D-9D21-DE2EE0049C03}" destId="{D8532714-8CFD-4E52-AFDE-741E7515C9EF}" srcOrd="2" destOrd="0" presId="urn:microsoft.com/office/officeart/2018/2/layout/IconLabelList"/>
    <dgm:cxn modelId="{D1FDB6DF-72F9-420A-A243-663970FFE986}" type="presParOf" srcId="{475F3164-C79C-484F-A3E2-3E1B71DC411F}" destId="{3ECD2735-6BA0-47D7-AC16-43CBD99988E4}" srcOrd="3" destOrd="0" presId="urn:microsoft.com/office/officeart/2018/2/layout/IconLabelList"/>
    <dgm:cxn modelId="{AC70302E-1711-4BDD-A1F7-C0179F3FD7DB}" type="presParOf" srcId="{475F3164-C79C-484F-A3E2-3E1B71DC411F}" destId="{72099C4A-9730-4ACA-8CDD-65184A19F176}" srcOrd="4" destOrd="0" presId="urn:microsoft.com/office/officeart/2018/2/layout/IconLabelList"/>
    <dgm:cxn modelId="{1E11D689-3FF8-49B1-98BD-B6070476776F}" type="presParOf" srcId="{72099C4A-9730-4ACA-8CDD-65184A19F176}" destId="{B72E9908-B19B-42EB-9FA0-3906B158CA4B}" srcOrd="0" destOrd="0" presId="urn:microsoft.com/office/officeart/2018/2/layout/IconLabelList"/>
    <dgm:cxn modelId="{74083CFA-F6A0-42BD-85AC-3FA4B4542B27}" type="presParOf" srcId="{72099C4A-9730-4ACA-8CDD-65184A19F176}" destId="{BB80F233-0F89-4A5C-B23A-BDDE6E62484F}" srcOrd="1" destOrd="0" presId="urn:microsoft.com/office/officeart/2018/2/layout/IconLabelList"/>
    <dgm:cxn modelId="{BB404846-D9FA-40FE-948D-B13D343846D2}" type="presParOf" srcId="{72099C4A-9730-4ACA-8CDD-65184A19F176}" destId="{812BDA0D-B35B-4BCA-A539-EFC020455E00}" srcOrd="2" destOrd="0" presId="urn:microsoft.com/office/officeart/2018/2/layout/IconLabelList"/>
    <dgm:cxn modelId="{D667450B-D0C4-428D-BE76-06DC55443664}" type="presParOf" srcId="{475F3164-C79C-484F-A3E2-3E1B71DC411F}" destId="{883C8388-A19A-44ED-9CC8-4C326A9EAA82}" srcOrd="5" destOrd="0" presId="urn:microsoft.com/office/officeart/2018/2/layout/IconLabelList"/>
    <dgm:cxn modelId="{9BE2DEEC-4F17-46BB-86B9-97FC20982EC6}" type="presParOf" srcId="{475F3164-C79C-484F-A3E2-3E1B71DC411F}" destId="{0E92B8B5-5046-4839-9263-E3AC6D17C63D}" srcOrd="6" destOrd="0" presId="urn:microsoft.com/office/officeart/2018/2/layout/IconLabelList"/>
    <dgm:cxn modelId="{0FB1FCD2-0064-405C-89DE-295E64844872}" type="presParOf" srcId="{0E92B8B5-5046-4839-9263-E3AC6D17C63D}" destId="{A6F8468D-E512-48D8-A0BA-E8C71AA93466}" srcOrd="0" destOrd="0" presId="urn:microsoft.com/office/officeart/2018/2/layout/IconLabelList"/>
    <dgm:cxn modelId="{A969540D-C94C-4C8B-A1AB-DF27C0A98173}" type="presParOf" srcId="{0E92B8B5-5046-4839-9263-E3AC6D17C63D}" destId="{06C8B247-A64E-47B8-B0B8-2725274EAA50}" srcOrd="1" destOrd="0" presId="urn:microsoft.com/office/officeart/2018/2/layout/IconLabelList"/>
    <dgm:cxn modelId="{A7A4DEC5-26F7-4E3C-B5DF-5AA8315F8C99}" type="presParOf" srcId="{0E92B8B5-5046-4839-9263-E3AC6D17C63D}" destId="{22288ED9-77FB-444B-BCF4-54BDBA62A044}" srcOrd="2" destOrd="0" presId="urn:microsoft.com/office/officeart/2018/2/layout/IconLabelList"/>
    <dgm:cxn modelId="{C0453FD3-E47D-4205-BE01-B75744F88A9F}" type="presParOf" srcId="{475F3164-C79C-484F-A3E2-3E1B71DC411F}" destId="{8B37E806-524F-48B0-B17E-999889D4BF39}" srcOrd="7" destOrd="0" presId="urn:microsoft.com/office/officeart/2018/2/layout/IconLabelList"/>
    <dgm:cxn modelId="{6F63E7B6-2183-47EE-8260-BC8D0C194F1F}" type="presParOf" srcId="{475F3164-C79C-484F-A3E2-3E1B71DC411F}" destId="{1F679BA8-551C-430C-8257-54A6F6E14B93}" srcOrd="8" destOrd="0" presId="urn:microsoft.com/office/officeart/2018/2/layout/IconLabelList"/>
    <dgm:cxn modelId="{A3F7D1C2-365B-45FE-AC53-71EA51A40EF8}" type="presParOf" srcId="{1F679BA8-551C-430C-8257-54A6F6E14B93}" destId="{2B536018-DCB1-427B-A018-32B79E103706}" srcOrd="0" destOrd="0" presId="urn:microsoft.com/office/officeart/2018/2/layout/IconLabelList"/>
    <dgm:cxn modelId="{EAF814B9-E27C-40D8-AA77-54F8F21058D9}" type="presParOf" srcId="{1F679BA8-551C-430C-8257-54A6F6E14B93}" destId="{9A8935FE-E884-49EC-A8F6-99180F8E8F06}" srcOrd="1" destOrd="0" presId="urn:microsoft.com/office/officeart/2018/2/layout/IconLabelList"/>
    <dgm:cxn modelId="{87C16FD3-CD2D-4082-8753-CE9B272BAD13}" type="presParOf" srcId="{1F679BA8-551C-430C-8257-54A6F6E14B93}" destId="{8FDBF53A-E069-4595-8864-3E629F2F91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F4FD7A-FDE3-4A8A-B7DD-622237C7C8D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A68B65-5973-48DF-BA29-60CD047A5946}">
      <dgm:prSet/>
      <dgm:spPr/>
      <dgm:t>
        <a:bodyPr/>
        <a:lstStyle/>
        <a:p>
          <a:pPr>
            <a:lnSpc>
              <a:spcPct val="100000"/>
            </a:lnSpc>
          </a:pPr>
          <a:r>
            <a:rPr lang="en-US" b="1" dirty="0">
              <a:latin typeface="Comfortaa" pitchFamily="2" charset="0"/>
            </a:rPr>
            <a:t>Location based</a:t>
          </a:r>
        </a:p>
        <a:p>
          <a:pPr>
            <a:lnSpc>
              <a:spcPct val="100000"/>
            </a:lnSpc>
          </a:pPr>
          <a:r>
            <a:rPr lang="en-US" b="1" dirty="0">
              <a:latin typeface="Comfortaa" pitchFamily="2" charset="0"/>
            </a:rPr>
            <a:t>connection </a:t>
          </a:r>
        </a:p>
      </dgm:t>
    </dgm:pt>
    <dgm:pt modelId="{50891627-615A-4F95-971D-3CB2B5E55C07}" type="parTrans" cxnId="{D3EB5A24-D72E-4B55-AF40-FD38F40B2F2D}">
      <dgm:prSet/>
      <dgm:spPr/>
      <dgm:t>
        <a:bodyPr/>
        <a:lstStyle/>
        <a:p>
          <a:endParaRPr lang="en-US"/>
        </a:p>
      </dgm:t>
    </dgm:pt>
    <dgm:pt modelId="{E4CC8809-CCAB-480D-8159-E2EBA09FF9D1}" type="sibTrans" cxnId="{D3EB5A24-D72E-4B55-AF40-FD38F40B2F2D}">
      <dgm:prSet/>
      <dgm:spPr/>
      <dgm:t>
        <a:bodyPr/>
        <a:lstStyle/>
        <a:p>
          <a:endParaRPr lang="en-US"/>
        </a:p>
      </dgm:t>
    </dgm:pt>
    <dgm:pt modelId="{3D116FAB-FCEB-4C4A-8FB2-2F7E98676374}">
      <dgm:prSet/>
      <dgm:spPr/>
      <dgm:t>
        <a:bodyPr/>
        <a:lstStyle/>
        <a:p>
          <a:pPr>
            <a:lnSpc>
              <a:spcPct val="100000"/>
            </a:lnSpc>
          </a:pPr>
          <a:r>
            <a:rPr lang="en-US" b="1" dirty="0">
              <a:latin typeface="Comfortaa" pitchFamily="2" charset="0"/>
            </a:rPr>
            <a:t>Group Chats</a:t>
          </a:r>
        </a:p>
      </dgm:t>
    </dgm:pt>
    <dgm:pt modelId="{CE642ECB-517C-4B54-AB92-14B36F47FC54}" type="parTrans" cxnId="{5ACA8FEE-EA82-4B5D-8D64-FD56F179BE07}">
      <dgm:prSet/>
      <dgm:spPr/>
      <dgm:t>
        <a:bodyPr/>
        <a:lstStyle/>
        <a:p>
          <a:endParaRPr lang="en-US"/>
        </a:p>
      </dgm:t>
    </dgm:pt>
    <dgm:pt modelId="{631EEEA3-FDA9-4753-97F3-F2606D98164F}" type="sibTrans" cxnId="{5ACA8FEE-EA82-4B5D-8D64-FD56F179BE07}">
      <dgm:prSet/>
      <dgm:spPr/>
      <dgm:t>
        <a:bodyPr/>
        <a:lstStyle/>
        <a:p>
          <a:endParaRPr lang="en-US"/>
        </a:p>
      </dgm:t>
    </dgm:pt>
    <dgm:pt modelId="{0F6F3309-6F8B-48C1-A25B-776B01E2E9EF}">
      <dgm:prSet/>
      <dgm:spPr/>
      <dgm:t>
        <a:bodyPr/>
        <a:lstStyle/>
        <a:p>
          <a:pPr>
            <a:lnSpc>
              <a:spcPct val="100000"/>
            </a:lnSpc>
          </a:pPr>
          <a:r>
            <a:rPr lang="en-US" b="1" dirty="0">
              <a:latin typeface="Comfortaa" pitchFamily="2" charset="0"/>
            </a:rPr>
            <a:t>Image and File Sharing</a:t>
          </a:r>
        </a:p>
      </dgm:t>
    </dgm:pt>
    <dgm:pt modelId="{269E669D-2A19-4CA9-ADC9-E473EECC9AF2}" type="parTrans" cxnId="{7C95F4DA-481E-42FB-B8C1-434ABE29EDF6}">
      <dgm:prSet/>
      <dgm:spPr/>
      <dgm:t>
        <a:bodyPr/>
        <a:lstStyle/>
        <a:p>
          <a:endParaRPr lang="en-US"/>
        </a:p>
      </dgm:t>
    </dgm:pt>
    <dgm:pt modelId="{CA468A64-955A-4016-8495-EC4A3707D20D}" type="sibTrans" cxnId="{7C95F4DA-481E-42FB-B8C1-434ABE29EDF6}">
      <dgm:prSet/>
      <dgm:spPr/>
      <dgm:t>
        <a:bodyPr/>
        <a:lstStyle/>
        <a:p>
          <a:endParaRPr lang="en-US"/>
        </a:p>
      </dgm:t>
    </dgm:pt>
    <dgm:pt modelId="{6249FC04-5405-4233-B89B-F8E2B6ECA8D1}">
      <dgm:prSet/>
      <dgm:spPr/>
      <dgm:t>
        <a:bodyPr/>
        <a:lstStyle/>
        <a:p>
          <a:pPr>
            <a:lnSpc>
              <a:spcPct val="100000"/>
            </a:lnSpc>
          </a:pPr>
          <a:r>
            <a:rPr lang="en-US" b="1" dirty="0">
              <a:latin typeface="Comfortaa" pitchFamily="2" charset="0"/>
            </a:rPr>
            <a:t>Enhanced UI</a:t>
          </a:r>
        </a:p>
      </dgm:t>
    </dgm:pt>
    <dgm:pt modelId="{76D5076F-90CF-42C6-9340-270F9CA66DD1}" type="parTrans" cxnId="{9D7320EB-66D8-4508-BCCE-72EAC368849A}">
      <dgm:prSet/>
      <dgm:spPr/>
      <dgm:t>
        <a:bodyPr/>
        <a:lstStyle/>
        <a:p>
          <a:endParaRPr lang="en-US"/>
        </a:p>
      </dgm:t>
    </dgm:pt>
    <dgm:pt modelId="{A654E5A8-F8DC-4564-91A9-3BD7D19B3475}" type="sibTrans" cxnId="{9D7320EB-66D8-4508-BCCE-72EAC368849A}">
      <dgm:prSet/>
      <dgm:spPr/>
      <dgm:t>
        <a:bodyPr/>
        <a:lstStyle/>
        <a:p>
          <a:endParaRPr lang="en-US"/>
        </a:p>
      </dgm:t>
    </dgm:pt>
    <dgm:pt modelId="{31CBCDD7-2074-41BD-96F8-1990BAD17914}">
      <dgm:prSet/>
      <dgm:spPr/>
      <dgm:t>
        <a:bodyPr/>
        <a:lstStyle/>
        <a:p>
          <a:pPr>
            <a:lnSpc>
              <a:spcPct val="100000"/>
            </a:lnSpc>
          </a:pPr>
          <a:r>
            <a:rPr lang="en-US" b="1" dirty="0">
              <a:latin typeface="Comfortaa" pitchFamily="2" charset="0"/>
            </a:rPr>
            <a:t>Lock Chats</a:t>
          </a:r>
        </a:p>
      </dgm:t>
    </dgm:pt>
    <dgm:pt modelId="{7F180A25-C082-4059-A60F-68163E5D20F9}" type="parTrans" cxnId="{86E481AA-65EB-4E6B-AB92-60AE4E12FA96}">
      <dgm:prSet/>
      <dgm:spPr/>
      <dgm:t>
        <a:bodyPr/>
        <a:lstStyle/>
        <a:p>
          <a:endParaRPr lang="en-US"/>
        </a:p>
      </dgm:t>
    </dgm:pt>
    <dgm:pt modelId="{DFCB6A92-31CF-4037-BC28-D9C5E9F28B74}" type="sibTrans" cxnId="{86E481AA-65EB-4E6B-AB92-60AE4E12FA96}">
      <dgm:prSet/>
      <dgm:spPr/>
      <dgm:t>
        <a:bodyPr/>
        <a:lstStyle/>
        <a:p>
          <a:endParaRPr lang="en-US"/>
        </a:p>
      </dgm:t>
    </dgm:pt>
    <dgm:pt modelId="{2E314B5E-CFB8-4274-8C68-2EDF7F257C72}" type="pres">
      <dgm:prSet presAssocID="{59F4FD7A-FDE3-4A8A-B7DD-622237C7C8D8}" presName="root" presStyleCnt="0">
        <dgm:presLayoutVars>
          <dgm:dir/>
          <dgm:resizeHandles val="exact"/>
        </dgm:presLayoutVars>
      </dgm:prSet>
      <dgm:spPr/>
    </dgm:pt>
    <dgm:pt modelId="{8DBD9037-6533-468F-BDB0-0ACED1684DF5}" type="pres">
      <dgm:prSet presAssocID="{93A68B65-5973-48DF-BA29-60CD047A5946}" presName="compNode" presStyleCnt="0"/>
      <dgm:spPr/>
    </dgm:pt>
    <dgm:pt modelId="{EBCF5802-0410-4847-B38E-20762C2B76F7}" type="pres">
      <dgm:prSet presAssocID="{93A68B65-5973-48DF-BA29-60CD047A594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uteTwoPinsWithAPath"/>
        </a:ext>
      </dgm:extLst>
    </dgm:pt>
    <dgm:pt modelId="{9FF39BF0-14BD-4C45-9907-10E1E5B0D488}" type="pres">
      <dgm:prSet presAssocID="{93A68B65-5973-48DF-BA29-60CD047A5946}" presName="spaceRect" presStyleCnt="0"/>
      <dgm:spPr/>
    </dgm:pt>
    <dgm:pt modelId="{0F448ABD-22B3-4DC4-944D-9812C0144AA4}" type="pres">
      <dgm:prSet presAssocID="{93A68B65-5973-48DF-BA29-60CD047A5946}" presName="textRect" presStyleLbl="revTx" presStyleIdx="0" presStyleCnt="5">
        <dgm:presLayoutVars>
          <dgm:chMax val="1"/>
          <dgm:chPref val="1"/>
        </dgm:presLayoutVars>
      </dgm:prSet>
      <dgm:spPr/>
    </dgm:pt>
    <dgm:pt modelId="{01AF7C71-3B0D-485D-8FD6-83156ED4E21A}" type="pres">
      <dgm:prSet presAssocID="{E4CC8809-CCAB-480D-8159-E2EBA09FF9D1}" presName="sibTrans" presStyleCnt="0"/>
      <dgm:spPr/>
    </dgm:pt>
    <dgm:pt modelId="{D3B6E8AA-B534-4E99-8819-8BF360B9657A}" type="pres">
      <dgm:prSet presAssocID="{3D116FAB-FCEB-4C4A-8FB2-2F7E98676374}" presName="compNode" presStyleCnt="0"/>
      <dgm:spPr/>
    </dgm:pt>
    <dgm:pt modelId="{A61BD549-9F7A-46CA-8B5D-20C48C7385FE}" type="pres">
      <dgm:prSet presAssocID="{3D116FAB-FCEB-4C4A-8FB2-2F7E986763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313E3A40-F7AF-40E2-806E-041383286714}" type="pres">
      <dgm:prSet presAssocID="{3D116FAB-FCEB-4C4A-8FB2-2F7E98676374}" presName="spaceRect" presStyleCnt="0"/>
      <dgm:spPr/>
    </dgm:pt>
    <dgm:pt modelId="{2621F066-DB80-499B-8CB3-714501F69EAC}" type="pres">
      <dgm:prSet presAssocID="{3D116FAB-FCEB-4C4A-8FB2-2F7E98676374}" presName="textRect" presStyleLbl="revTx" presStyleIdx="1" presStyleCnt="5">
        <dgm:presLayoutVars>
          <dgm:chMax val="1"/>
          <dgm:chPref val="1"/>
        </dgm:presLayoutVars>
      </dgm:prSet>
      <dgm:spPr/>
    </dgm:pt>
    <dgm:pt modelId="{8862F4EF-BAF2-4C92-B0B3-7F6861EC1CAC}" type="pres">
      <dgm:prSet presAssocID="{631EEEA3-FDA9-4753-97F3-F2606D98164F}" presName="sibTrans" presStyleCnt="0"/>
      <dgm:spPr/>
    </dgm:pt>
    <dgm:pt modelId="{EF45DBD9-337D-4950-B75F-492A5F674E3B}" type="pres">
      <dgm:prSet presAssocID="{0F6F3309-6F8B-48C1-A25B-776B01E2E9EF}" presName="compNode" presStyleCnt="0"/>
      <dgm:spPr/>
    </dgm:pt>
    <dgm:pt modelId="{8B9EF61F-F4D5-49AE-8CE6-D7106F54BAD7}" type="pres">
      <dgm:prSet presAssocID="{0F6F3309-6F8B-48C1-A25B-776B01E2E9E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A921FE5F-9464-445F-B373-8144A4EDD07D}" type="pres">
      <dgm:prSet presAssocID="{0F6F3309-6F8B-48C1-A25B-776B01E2E9EF}" presName="spaceRect" presStyleCnt="0"/>
      <dgm:spPr/>
    </dgm:pt>
    <dgm:pt modelId="{8CEBD62E-ED52-4DBE-B2B1-7B3AA2C060EB}" type="pres">
      <dgm:prSet presAssocID="{0F6F3309-6F8B-48C1-A25B-776B01E2E9EF}" presName="textRect" presStyleLbl="revTx" presStyleIdx="2" presStyleCnt="5">
        <dgm:presLayoutVars>
          <dgm:chMax val="1"/>
          <dgm:chPref val="1"/>
        </dgm:presLayoutVars>
      </dgm:prSet>
      <dgm:spPr/>
    </dgm:pt>
    <dgm:pt modelId="{6B63F825-78F5-44E1-80E2-FA0A1D0B0904}" type="pres">
      <dgm:prSet presAssocID="{CA468A64-955A-4016-8495-EC4A3707D20D}" presName="sibTrans" presStyleCnt="0"/>
      <dgm:spPr/>
    </dgm:pt>
    <dgm:pt modelId="{53E14DEB-48FA-4271-83AF-0CA244BFDFF5}" type="pres">
      <dgm:prSet presAssocID="{6249FC04-5405-4233-B89B-F8E2B6ECA8D1}" presName="compNode" presStyleCnt="0"/>
      <dgm:spPr/>
    </dgm:pt>
    <dgm:pt modelId="{7A2D78F0-0F8B-4B31-8176-A3183719F8D4}" type="pres">
      <dgm:prSet presAssocID="{6249FC04-5405-4233-B89B-F8E2B6ECA8D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C284A07-369B-4927-AB65-50784D24C08D}" type="pres">
      <dgm:prSet presAssocID="{6249FC04-5405-4233-B89B-F8E2B6ECA8D1}" presName="spaceRect" presStyleCnt="0"/>
      <dgm:spPr/>
    </dgm:pt>
    <dgm:pt modelId="{EE505B19-56DC-4DEF-B357-191E6A2A743C}" type="pres">
      <dgm:prSet presAssocID="{6249FC04-5405-4233-B89B-F8E2B6ECA8D1}" presName="textRect" presStyleLbl="revTx" presStyleIdx="3" presStyleCnt="5">
        <dgm:presLayoutVars>
          <dgm:chMax val="1"/>
          <dgm:chPref val="1"/>
        </dgm:presLayoutVars>
      </dgm:prSet>
      <dgm:spPr/>
    </dgm:pt>
    <dgm:pt modelId="{DF241DDD-1C69-4A9B-A229-E2094FE52AA6}" type="pres">
      <dgm:prSet presAssocID="{A654E5A8-F8DC-4564-91A9-3BD7D19B3475}" presName="sibTrans" presStyleCnt="0"/>
      <dgm:spPr/>
    </dgm:pt>
    <dgm:pt modelId="{992C4F4E-A3B6-447F-B26D-7CA0E01CDCA3}" type="pres">
      <dgm:prSet presAssocID="{31CBCDD7-2074-41BD-96F8-1990BAD17914}" presName="compNode" presStyleCnt="0"/>
      <dgm:spPr/>
    </dgm:pt>
    <dgm:pt modelId="{CBFDB57A-2B58-4FD5-8EC3-087299D3D3A3}" type="pres">
      <dgm:prSet presAssocID="{31CBCDD7-2074-41BD-96F8-1990BAD1791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B6D0D1B5-0CD1-47CC-92AD-837851CCF8AF}" type="pres">
      <dgm:prSet presAssocID="{31CBCDD7-2074-41BD-96F8-1990BAD17914}" presName="spaceRect" presStyleCnt="0"/>
      <dgm:spPr/>
    </dgm:pt>
    <dgm:pt modelId="{3EB2BF11-CB7B-4198-9EFD-5F7A867BA6FD}" type="pres">
      <dgm:prSet presAssocID="{31CBCDD7-2074-41BD-96F8-1990BAD17914}" presName="textRect" presStyleLbl="revTx" presStyleIdx="4" presStyleCnt="5">
        <dgm:presLayoutVars>
          <dgm:chMax val="1"/>
          <dgm:chPref val="1"/>
        </dgm:presLayoutVars>
      </dgm:prSet>
      <dgm:spPr/>
    </dgm:pt>
  </dgm:ptLst>
  <dgm:cxnLst>
    <dgm:cxn modelId="{9725DA0F-843A-4FE0-80E5-B1C53ACE6E4A}" type="presOf" srcId="{6249FC04-5405-4233-B89B-F8E2B6ECA8D1}" destId="{EE505B19-56DC-4DEF-B357-191E6A2A743C}" srcOrd="0" destOrd="0" presId="urn:microsoft.com/office/officeart/2018/2/layout/IconLabelList"/>
    <dgm:cxn modelId="{D3EB5A24-D72E-4B55-AF40-FD38F40B2F2D}" srcId="{59F4FD7A-FDE3-4A8A-B7DD-622237C7C8D8}" destId="{93A68B65-5973-48DF-BA29-60CD047A5946}" srcOrd="0" destOrd="0" parTransId="{50891627-615A-4F95-971D-3CB2B5E55C07}" sibTransId="{E4CC8809-CCAB-480D-8159-E2EBA09FF9D1}"/>
    <dgm:cxn modelId="{C160AC67-A3D3-4C22-BFAF-76AF5F39C531}" type="presOf" srcId="{3D116FAB-FCEB-4C4A-8FB2-2F7E98676374}" destId="{2621F066-DB80-499B-8CB3-714501F69EAC}" srcOrd="0" destOrd="0" presId="urn:microsoft.com/office/officeart/2018/2/layout/IconLabelList"/>
    <dgm:cxn modelId="{4F312450-3EB9-4B54-88A5-40ABF37F2169}" type="presOf" srcId="{59F4FD7A-FDE3-4A8A-B7DD-622237C7C8D8}" destId="{2E314B5E-CFB8-4274-8C68-2EDF7F257C72}" srcOrd="0" destOrd="0" presId="urn:microsoft.com/office/officeart/2018/2/layout/IconLabelList"/>
    <dgm:cxn modelId="{E37CFA57-D0FF-4427-9B91-09C91512FF29}" type="presOf" srcId="{93A68B65-5973-48DF-BA29-60CD047A5946}" destId="{0F448ABD-22B3-4DC4-944D-9812C0144AA4}" srcOrd="0" destOrd="0" presId="urn:microsoft.com/office/officeart/2018/2/layout/IconLabelList"/>
    <dgm:cxn modelId="{3B897B83-2EF8-4A8F-B1B4-A8861F103E59}" type="presOf" srcId="{0F6F3309-6F8B-48C1-A25B-776B01E2E9EF}" destId="{8CEBD62E-ED52-4DBE-B2B1-7B3AA2C060EB}" srcOrd="0" destOrd="0" presId="urn:microsoft.com/office/officeart/2018/2/layout/IconLabelList"/>
    <dgm:cxn modelId="{86E481AA-65EB-4E6B-AB92-60AE4E12FA96}" srcId="{59F4FD7A-FDE3-4A8A-B7DD-622237C7C8D8}" destId="{31CBCDD7-2074-41BD-96F8-1990BAD17914}" srcOrd="4" destOrd="0" parTransId="{7F180A25-C082-4059-A60F-68163E5D20F9}" sibTransId="{DFCB6A92-31CF-4037-BC28-D9C5E9F28B74}"/>
    <dgm:cxn modelId="{F96FA1CF-5F45-483F-85EF-F95906B643E5}" type="presOf" srcId="{31CBCDD7-2074-41BD-96F8-1990BAD17914}" destId="{3EB2BF11-CB7B-4198-9EFD-5F7A867BA6FD}" srcOrd="0" destOrd="0" presId="urn:microsoft.com/office/officeart/2018/2/layout/IconLabelList"/>
    <dgm:cxn modelId="{7C95F4DA-481E-42FB-B8C1-434ABE29EDF6}" srcId="{59F4FD7A-FDE3-4A8A-B7DD-622237C7C8D8}" destId="{0F6F3309-6F8B-48C1-A25B-776B01E2E9EF}" srcOrd="2" destOrd="0" parTransId="{269E669D-2A19-4CA9-ADC9-E473EECC9AF2}" sibTransId="{CA468A64-955A-4016-8495-EC4A3707D20D}"/>
    <dgm:cxn modelId="{9D7320EB-66D8-4508-BCCE-72EAC368849A}" srcId="{59F4FD7A-FDE3-4A8A-B7DD-622237C7C8D8}" destId="{6249FC04-5405-4233-B89B-F8E2B6ECA8D1}" srcOrd="3" destOrd="0" parTransId="{76D5076F-90CF-42C6-9340-270F9CA66DD1}" sibTransId="{A654E5A8-F8DC-4564-91A9-3BD7D19B3475}"/>
    <dgm:cxn modelId="{5ACA8FEE-EA82-4B5D-8D64-FD56F179BE07}" srcId="{59F4FD7A-FDE3-4A8A-B7DD-622237C7C8D8}" destId="{3D116FAB-FCEB-4C4A-8FB2-2F7E98676374}" srcOrd="1" destOrd="0" parTransId="{CE642ECB-517C-4B54-AB92-14B36F47FC54}" sibTransId="{631EEEA3-FDA9-4753-97F3-F2606D98164F}"/>
    <dgm:cxn modelId="{0E2A9E34-3CBE-4CBD-9050-E561C16B0FD3}" type="presParOf" srcId="{2E314B5E-CFB8-4274-8C68-2EDF7F257C72}" destId="{8DBD9037-6533-468F-BDB0-0ACED1684DF5}" srcOrd="0" destOrd="0" presId="urn:microsoft.com/office/officeart/2018/2/layout/IconLabelList"/>
    <dgm:cxn modelId="{AF3525B6-19D3-47D2-8CBF-CF8F16CD51CA}" type="presParOf" srcId="{8DBD9037-6533-468F-BDB0-0ACED1684DF5}" destId="{EBCF5802-0410-4847-B38E-20762C2B76F7}" srcOrd="0" destOrd="0" presId="urn:microsoft.com/office/officeart/2018/2/layout/IconLabelList"/>
    <dgm:cxn modelId="{36627428-073E-48AB-B4C0-3A1B2FDAC4CB}" type="presParOf" srcId="{8DBD9037-6533-468F-BDB0-0ACED1684DF5}" destId="{9FF39BF0-14BD-4C45-9907-10E1E5B0D488}" srcOrd="1" destOrd="0" presId="urn:microsoft.com/office/officeart/2018/2/layout/IconLabelList"/>
    <dgm:cxn modelId="{D483F2BD-D5EA-4856-8B61-18953767ADB4}" type="presParOf" srcId="{8DBD9037-6533-468F-BDB0-0ACED1684DF5}" destId="{0F448ABD-22B3-4DC4-944D-9812C0144AA4}" srcOrd="2" destOrd="0" presId="urn:microsoft.com/office/officeart/2018/2/layout/IconLabelList"/>
    <dgm:cxn modelId="{1027D6CC-79FF-4BA9-B135-C303ADEAE185}" type="presParOf" srcId="{2E314B5E-CFB8-4274-8C68-2EDF7F257C72}" destId="{01AF7C71-3B0D-485D-8FD6-83156ED4E21A}" srcOrd="1" destOrd="0" presId="urn:microsoft.com/office/officeart/2018/2/layout/IconLabelList"/>
    <dgm:cxn modelId="{A3AAC332-28A8-42F0-90F3-CB30ED12904C}" type="presParOf" srcId="{2E314B5E-CFB8-4274-8C68-2EDF7F257C72}" destId="{D3B6E8AA-B534-4E99-8819-8BF360B9657A}" srcOrd="2" destOrd="0" presId="urn:microsoft.com/office/officeart/2018/2/layout/IconLabelList"/>
    <dgm:cxn modelId="{DD4E2E89-3EEE-4BCD-975F-47D74AE7FA36}" type="presParOf" srcId="{D3B6E8AA-B534-4E99-8819-8BF360B9657A}" destId="{A61BD549-9F7A-46CA-8B5D-20C48C7385FE}" srcOrd="0" destOrd="0" presId="urn:microsoft.com/office/officeart/2018/2/layout/IconLabelList"/>
    <dgm:cxn modelId="{20ABA18D-4EDD-4078-B774-78817F230BBE}" type="presParOf" srcId="{D3B6E8AA-B534-4E99-8819-8BF360B9657A}" destId="{313E3A40-F7AF-40E2-806E-041383286714}" srcOrd="1" destOrd="0" presId="urn:microsoft.com/office/officeart/2018/2/layout/IconLabelList"/>
    <dgm:cxn modelId="{3344DE77-BE82-421E-8BF2-9EDAD7572357}" type="presParOf" srcId="{D3B6E8AA-B534-4E99-8819-8BF360B9657A}" destId="{2621F066-DB80-499B-8CB3-714501F69EAC}" srcOrd="2" destOrd="0" presId="urn:microsoft.com/office/officeart/2018/2/layout/IconLabelList"/>
    <dgm:cxn modelId="{45634413-E36F-4600-9734-ECB22C55E0E3}" type="presParOf" srcId="{2E314B5E-CFB8-4274-8C68-2EDF7F257C72}" destId="{8862F4EF-BAF2-4C92-B0B3-7F6861EC1CAC}" srcOrd="3" destOrd="0" presId="urn:microsoft.com/office/officeart/2018/2/layout/IconLabelList"/>
    <dgm:cxn modelId="{92CD363E-4CAE-4F6F-BA86-07C1B81DE373}" type="presParOf" srcId="{2E314B5E-CFB8-4274-8C68-2EDF7F257C72}" destId="{EF45DBD9-337D-4950-B75F-492A5F674E3B}" srcOrd="4" destOrd="0" presId="urn:microsoft.com/office/officeart/2018/2/layout/IconLabelList"/>
    <dgm:cxn modelId="{38DDAB55-0FC2-4DD3-A650-E26B3D794F3A}" type="presParOf" srcId="{EF45DBD9-337D-4950-B75F-492A5F674E3B}" destId="{8B9EF61F-F4D5-49AE-8CE6-D7106F54BAD7}" srcOrd="0" destOrd="0" presId="urn:microsoft.com/office/officeart/2018/2/layout/IconLabelList"/>
    <dgm:cxn modelId="{79B7B153-0559-4FE3-A953-5846A9E35F7D}" type="presParOf" srcId="{EF45DBD9-337D-4950-B75F-492A5F674E3B}" destId="{A921FE5F-9464-445F-B373-8144A4EDD07D}" srcOrd="1" destOrd="0" presId="urn:microsoft.com/office/officeart/2018/2/layout/IconLabelList"/>
    <dgm:cxn modelId="{BF83BF75-201B-4BC5-8F7E-7567A9E48424}" type="presParOf" srcId="{EF45DBD9-337D-4950-B75F-492A5F674E3B}" destId="{8CEBD62E-ED52-4DBE-B2B1-7B3AA2C060EB}" srcOrd="2" destOrd="0" presId="urn:microsoft.com/office/officeart/2018/2/layout/IconLabelList"/>
    <dgm:cxn modelId="{26DC538F-422D-491C-B673-893E45666AA2}" type="presParOf" srcId="{2E314B5E-CFB8-4274-8C68-2EDF7F257C72}" destId="{6B63F825-78F5-44E1-80E2-FA0A1D0B0904}" srcOrd="5" destOrd="0" presId="urn:microsoft.com/office/officeart/2018/2/layout/IconLabelList"/>
    <dgm:cxn modelId="{2808CBE9-7F20-4EDC-8EBA-6B115AEE6A1B}" type="presParOf" srcId="{2E314B5E-CFB8-4274-8C68-2EDF7F257C72}" destId="{53E14DEB-48FA-4271-83AF-0CA244BFDFF5}" srcOrd="6" destOrd="0" presId="urn:microsoft.com/office/officeart/2018/2/layout/IconLabelList"/>
    <dgm:cxn modelId="{15CDD697-5984-4E70-B238-11F44018C0B3}" type="presParOf" srcId="{53E14DEB-48FA-4271-83AF-0CA244BFDFF5}" destId="{7A2D78F0-0F8B-4B31-8176-A3183719F8D4}" srcOrd="0" destOrd="0" presId="urn:microsoft.com/office/officeart/2018/2/layout/IconLabelList"/>
    <dgm:cxn modelId="{5DF54E1B-118B-45C7-9A85-416B8C7DF5D4}" type="presParOf" srcId="{53E14DEB-48FA-4271-83AF-0CA244BFDFF5}" destId="{8C284A07-369B-4927-AB65-50784D24C08D}" srcOrd="1" destOrd="0" presId="urn:microsoft.com/office/officeart/2018/2/layout/IconLabelList"/>
    <dgm:cxn modelId="{DDC20CF4-D29E-4BA9-84CB-0F69E8E20BE8}" type="presParOf" srcId="{53E14DEB-48FA-4271-83AF-0CA244BFDFF5}" destId="{EE505B19-56DC-4DEF-B357-191E6A2A743C}" srcOrd="2" destOrd="0" presId="urn:microsoft.com/office/officeart/2018/2/layout/IconLabelList"/>
    <dgm:cxn modelId="{2E233197-FC3C-4F49-956D-7F0A5E6ADDD2}" type="presParOf" srcId="{2E314B5E-CFB8-4274-8C68-2EDF7F257C72}" destId="{DF241DDD-1C69-4A9B-A229-E2094FE52AA6}" srcOrd="7" destOrd="0" presId="urn:microsoft.com/office/officeart/2018/2/layout/IconLabelList"/>
    <dgm:cxn modelId="{A20A05AA-1F52-4B2B-9521-43BA5CF548CD}" type="presParOf" srcId="{2E314B5E-CFB8-4274-8C68-2EDF7F257C72}" destId="{992C4F4E-A3B6-447F-B26D-7CA0E01CDCA3}" srcOrd="8" destOrd="0" presId="urn:microsoft.com/office/officeart/2018/2/layout/IconLabelList"/>
    <dgm:cxn modelId="{2C9CF2D9-BBC4-4B09-91F0-0C6B7FFCB64F}" type="presParOf" srcId="{992C4F4E-A3B6-447F-B26D-7CA0E01CDCA3}" destId="{CBFDB57A-2B58-4FD5-8EC3-087299D3D3A3}" srcOrd="0" destOrd="0" presId="urn:microsoft.com/office/officeart/2018/2/layout/IconLabelList"/>
    <dgm:cxn modelId="{931E6094-A9C9-4035-862E-A22B2C77FFBA}" type="presParOf" srcId="{992C4F4E-A3B6-447F-B26D-7CA0E01CDCA3}" destId="{B6D0D1B5-0CD1-47CC-92AD-837851CCF8AF}" srcOrd="1" destOrd="0" presId="urn:microsoft.com/office/officeart/2018/2/layout/IconLabelList"/>
    <dgm:cxn modelId="{C7EA3ADB-CF32-4DDE-9730-C2118A010D8E}" type="presParOf" srcId="{992C4F4E-A3B6-447F-B26D-7CA0E01CDCA3}" destId="{3EB2BF11-CB7B-4198-9EFD-5F7A867BA6F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A706B-7559-4142-87CE-E6DE0B3C4563}">
      <dsp:nvSpPr>
        <dsp:cNvPr id="0" name=""/>
        <dsp:cNvSpPr/>
      </dsp:nvSpPr>
      <dsp:spPr>
        <a:xfrm>
          <a:off x="0" y="212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7303D-D3D1-4A3C-ADE3-6DF6F63FA94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Unlike the conventional chat apps, J Chat app provides a user to customize their chats based on the categories like Personal, Close Friends, Business and Others and be able to modify their preferences easily. </a:t>
          </a:r>
        </a:p>
      </dsp:txBody>
      <dsp:txXfrm>
        <a:off x="0" y="2124"/>
        <a:ext cx="10515600" cy="1449029"/>
      </dsp:txXfrm>
    </dsp:sp>
    <dsp:sp modelId="{D72B59A2-71B8-44A0-A8B3-6FCDC0C3D706}">
      <dsp:nvSpPr>
        <dsp:cNvPr id="0" name=""/>
        <dsp:cNvSpPr/>
      </dsp:nvSpPr>
      <dsp:spPr>
        <a:xfrm>
          <a:off x="0" y="1451154"/>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C97B74-A7C2-4A5F-BF8F-1B46330A2990}">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project is developed in two phases, in the first phase a simple one to one chat functionality is planned to be developed and in the later phase, we also aim to provide the functionality to identify and connect to nearby users on a request. </a:t>
          </a:r>
        </a:p>
      </dsp:txBody>
      <dsp:txXfrm>
        <a:off x="0" y="1451154"/>
        <a:ext cx="10515600" cy="1449029"/>
      </dsp:txXfrm>
    </dsp:sp>
    <dsp:sp modelId="{19ED8058-7A25-4820-9F6B-0BF70C471AFA}">
      <dsp:nvSpPr>
        <dsp:cNvPr id="0" name=""/>
        <dsp:cNvSpPr/>
      </dsp:nvSpPr>
      <dsp:spPr>
        <a:xfrm>
          <a:off x="0" y="2900183"/>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91D5E-3C1A-40DA-8FE1-34171983944B}">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Additionally, it is also planned to include a group chat mechanism along with a provision to share other forms of data apart from text messages.</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D59D0-B664-4EF4-9C5F-BA9DD7FE47FF}">
      <dsp:nvSpPr>
        <dsp:cNvPr id="0" name=""/>
        <dsp:cNvSpPr/>
      </dsp:nvSpPr>
      <dsp:spPr>
        <a:xfrm>
          <a:off x="491810" y="915072"/>
          <a:ext cx="804462" cy="804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7DDD3-C804-4BA9-9B62-0099B250FE68}">
      <dsp:nvSpPr>
        <dsp:cNvPr id="0" name=""/>
        <dsp:cNvSpPr/>
      </dsp:nvSpPr>
      <dsp:spPr>
        <a:xfrm>
          <a:off x="194"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Comfortaa" pitchFamily="2" charset="0"/>
            </a:rPr>
            <a:t>User Authentication</a:t>
          </a:r>
        </a:p>
      </dsp:txBody>
      <dsp:txXfrm>
        <a:off x="194" y="1987694"/>
        <a:ext cx="1787695" cy="715078"/>
      </dsp:txXfrm>
    </dsp:sp>
    <dsp:sp modelId="{A45C61D1-D87F-40E6-A4FC-90FE20ED5DB6}">
      <dsp:nvSpPr>
        <dsp:cNvPr id="0" name=""/>
        <dsp:cNvSpPr/>
      </dsp:nvSpPr>
      <dsp:spPr>
        <a:xfrm>
          <a:off x="2592352" y="915072"/>
          <a:ext cx="804462" cy="804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532714-8CFD-4E52-AFDE-741E7515C9EF}">
      <dsp:nvSpPr>
        <dsp:cNvPr id="0" name=""/>
        <dsp:cNvSpPr/>
      </dsp:nvSpPr>
      <dsp:spPr>
        <a:xfrm>
          <a:off x="2100736"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Comfortaa" pitchFamily="2" charset="0"/>
            </a:rPr>
            <a:t>Chat</a:t>
          </a:r>
        </a:p>
      </dsp:txBody>
      <dsp:txXfrm>
        <a:off x="2100736" y="1987694"/>
        <a:ext cx="1787695" cy="715078"/>
      </dsp:txXfrm>
    </dsp:sp>
    <dsp:sp modelId="{B72E9908-B19B-42EB-9FA0-3906B158CA4B}">
      <dsp:nvSpPr>
        <dsp:cNvPr id="0" name=""/>
        <dsp:cNvSpPr/>
      </dsp:nvSpPr>
      <dsp:spPr>
        <a:xfrm>
          <a:off x="4692894" y="915072"/>
          <a:ext cx="804462" cy="8044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2BDA0D-B35B-4BCA-A539-EFC020455E00}">
      <dsp:nvSpPr>
        <dsp:cNvPr id="0" name=""/>
        <dsp:cNvSpPr/>
      </dsp:nvSpPr>
      <dsp:spPr>
        <a:xfrm>
          <a:off x="4201278"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Comfortaa" pitchFamily="2" charset="0"/>
            </a:rPr>
            <a:t>Prioritize Chats</a:t>
          </a:r>
        </a:p>
      </dsp:txBody>
      <dsp:txXfrm>
        <a:off x="4201278" y="1987694"/>
        <a:ext cx="1787695" cy="715078"/>
      </dsp:txXfrm>
    </dsp:sp>
    <dsp:sp modelId="{A6F8468D-E512-48D8-A0BA-E8C71AA93466}">
      <dsp:nvSpPr>
        <dsp:cNvPr id="0" name=""/>
        <dsp:cNvSpPr/>
      </dsp:nvSpPr>
      <dsp:spPr>
        <a:xfrm>
          <a:off x="6793436" y="932827"/>
          <a:ext cx="804462" cy="8044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88ED9-77FB-444B-BCF4-54BDBA62A044}">
      <dsp:nvSpPr>
        <dsp:cNvPr id="0" name=""/>
        <dsp:cNvSpPr/>
      </dsp:nvSpPr>
      <dsp:spPr>
        <a:xfrm>
          <a:off x="6301820"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Comfortaa" pitchFamily="2" charset="0"/>
            </a:rPr>
            <a:t>Group Chatting</a:t>
          </a:r>
        </a:p>
      </dsp:txBody>
      <dsp:txXfrm>
        <a:off x="6301820" y="1987694"/>
        <a:ext cx="1787695" cy="715078"/>
      </dsp:txXfrm>
    </dsp:sp>
    <dsp:sp modelId="{2B536018-DCB1-427B-A018-32B79E103706}">
      <dsp:nvSpPr>
        <dsp:cNvPr id="0" name=""/>
        <dsp:cNvSpPr/>
      </dsp:nvSpPr>
      <dsp:spPr>
        <a:xfrm>
          <a:off x="8893978" y="915072"/>
          <a:ext cx="804462" cy="8044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DBF53A-E069-4595-8864-3E629F2F9163}">
      <dsp:nvSpPr>
        <dsp:cNvPr id="0" name=""/>
        <dsp:cNvSpPr/>
      </dsp:nvSpPr>
      <dsp:spPr>
        <a:xfrm>
          <a:off x="8402362"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Comfortaa" pitchFamily="2" charset="0"/>
            </a:rPr>
            <a:t>Add Friend with Email</a:t>
          </a:r>
        </a:p>
      </dsp:txBody>
      <dsp:txXfrm>
        <a:off x="8402362" y="1987694"/>
        <a:ext cx="1787695" cy="7150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F5802-0410-4847-B38E-20762C2B76F7}">
      <dsp:nvSpPr>
        <dsp:cNvPr id="0" name=""/>
        <dsp:cNvSpPr/>
      </dsp:nvSpPr>
      <dsp:spPr>
        <a:xfrm>
          <a:off x="491810" y="915072"/>
          <a:ext cx="804462" cy="804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48ABD-22B3-4DC4-944D-9812C0144AA4}">
      <dsp:nvSpPr>
        <dsp:cNvPr id="0" name=""/>
        <dsp:cNvSpPr/>
      </dsp:nvSpPr>
      <dsp:spPr>
        <a:xfrm>
          <a:off x="194"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latin typeface="Comfortaa" pitchFamily="2" charset="0"/>
            </a:rPr>
            <a:t>Location based</a:t>
          </a:r>
        </a:p>
        <a:p>
          <a:pPr marL="0" lvl="0" indent="0" algn="ctr" defTabSz="755650">
            <a:lnSpc>
              <a:spcPct val="100000"/>
            </a:lnSpc>
            <a:spcBef>
              <a:spcPct val="0"/>
            </a:spcBef>
            <a:spcAft>
              <a:spcPct val="35000"/>
            </a:spcAft>
            <a:buNone/>
          </a:pPr>
          <a:r>
            <a:rPr lang="en-US" sz="1700" b="1" kern="1200" dirty="0">
              <a:latin typeface="Comfortaa" pitchFamily="2" charset="0"/>
            </a:rPr>
            <a:t>connection </a:t>
          </a:r>
        </a:p>
      </dsp:txBody>
      <dsp:txXfrm>
        <a:off x="194" y="1987694"/>
        <a:ext cx="1787695" cy="715078"/>
      </dsp:txXfrm>
    </dsp:sp>
    <dsp:sp modelId="{A61BD549-9F7A-46CA-8B5D-20C48C7385FE}">
      <dsp:nvSpPr>
        <dsp:cNvPr id="0" name=""/>
        <dsp:cNvSpPr/>
      </dsp:nvSpPr>
      <dsp:spPr>
        <a:xfrm>
          <a:off x="2592352" y="915072"/>
          <a:ext cx="804462" cy="804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1F066-DB80-499B-8CB3-714501F69EAC}">
      <dsp:nvSpPr>
        <dsp:cNvPr id="0" name=""/>
        <dsp:cNvSpPr/>
      </dsp:nvSpPr>
      <dsp:spPr>
        <a:xfrm>
          <a:off x="2100736"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latin typeface="Comfortaa" pitchFamily="2" charset="0"/>
            </a:rPr>
            <a:t>Group Chats</a:t>
          </a:r>
        </a:p>
      </dsp:txBody>
      <dsp:txXfrm>
        <a:off x="2100736" y="1987694"/>
        <a:ext cx="1787695" cy="715078"/>
      </dsp:txXfrm>
    </dsp:sp>
    <dsp:sp modelId="{8B9EF61F-F4D5-49AE-8CE6-D7106F54BAD7}">
      <dsp:nvSpPr>
        <dsp:cNvPr id="0" name=""/>
        <dsp:cNvSpPr/>
      </dsp:nvSpPr>
      <dsp:spPr>
        <a:xfrm>
          <a:off x="4692894" y="915072"/>
          <a:ext cx="804462" cy="8044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EBD62E-ED52-4DBE-B2B1-7B3AA2C060EB}">
      <dsp:nvSpPr>
        <dsp:cNvPr id="0" name=""/>
        <dsp:cNvSpPr/>
      </dsp:nvSpPr>
      <dsp:spPr>
        <a:xfrm>
          <a:off x="4201278"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latin typeface="Comfortaa" pitchFamily="2" charset="0"/>
            </a:rPr>
            <a:t>Image and File Sharing</a:t>
          </a:r>
        </a:p>
      </dsp:txBody>
      <dsp:txXfrm>
        <a:off x="4201278" y="1987694"/>
        <a:ext cx="1787695" cy="715078"/>
      </dsp:txXfrm>
    </dsp:sp>
    <dsp:sp modelId="{7A2D78F0-0F8B-4B31-8176-A3183719F8D4}">
      <dsp:nvSpPr>
        <dsp:cNvPr id="0" name=""/>
        <dsp:cNvSpPr/>
      </dsp:nvSpPr>
      <dsp:spPr>
        <a:xfrm>
          <a:off x="6793436" y="915072"/>
          <a:ext cx="804462" cy="8044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505B19-56DC-4DEF-B357-191E6A2A743C}">
      <dsp:nvSpPr>
        <dsp:cNvPr id="0" name=""/>
        <dsp:cNvSpPr/>
      </dsp:nvSpPr>
      <dsp:spPr>
        <a:xfrm>
          <a:off x="6301820"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latin typeface="Comfortaa" pitchFamily="2" charset="0"/>
            </a:rPr>
            <a:t>Enhanced UI</a:t>
          </a:r>
        </a:p>
      </dsp:txBody>
      <dsp:txXfrm>
        <a:off x="6301820" y="1987694"/>
        <a:ext cx="1787695" cy="715078"/>
      </dsp:txXfrm>
    </dsp:sp>
    <dsp:sp modelId="{CBFDB57A-2B58-4FD5-8EC3-087299D3D3A3}">
      <dsp:nvSpPr>
        <dsp:cNvPr id="0" name=""/>
        <dsp:cNvSpPr/>
      </dsp:nvSpPr>
      <dsp:spPr>
        <a:xfrm>
          <a:off x="8893978" y="915072"/>
          <a:ext cx="804462" cy="8044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B2BF11-CB7B-4198-9EFD-5F7A867BA6FD}">
      <dsp:nvSpPr>
        <dsp:cNvPr id="0" name=""/>
        <dsp:cNvSpPr/>
      </dsp:nvSpPr>
      <dsp:spPr>
        <a:xfrm>
          <a:off x="8402362" y="1987694"/>
          <a:ext cx="1787695" cy="71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latin typeface="Comfortaa" pitchFamily="2" charset="0"/>
            </a:rPr>
            <a:t>Lock Chats</a:t>
          </a:r>
        </a:p>
      </dsp:txBody>
      <dsp:txXfrm>
        <a:off x="8402362" y="1987694"/>
        <a:ext cx="1787695" cy="7150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2CC9-7A16-432B-9980-C08D1163B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D09889-5482-483B-AF88-98B59357F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A3059-B1F8-4068-9D1E-51271F657F43}"/>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5" name="Footer Placeholder 4">
            <a:extLst>
              <a:ext uri="{FF2B5EF4-FFF2-40B4-BE49-F238E27FC236}">
                <a16:creationId xmlns:a16="http://schemas.microsoft.com/office/drawing/2014/main" id="{2155E959-306F-4C54-AA9D-0827A601F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BCBBF8-8F3A-4D07-9FBC-550C90BEC597}"/>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231872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3F7D-1949-4E0D-BEAD-CE7D3A7DBE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44239-1060-4894-955A-6C6F12BC2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C7579B-4109-49D3-A927-16AFD42360F0}"/>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5" name="Footer Placeholder 4">
            <a:extLst>
              <a:ext uri="{FF2B5EF4-FFF2-40B4-BE49-F238E27FC236}">
                <a16:creationId xmlns:a16="http://schemas.microsoft.com/office/drawing/2014/main" id="{B1AE06B1-979C-494D-B826-CF92CF206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C4335-39BE-40D8-8C59-2C8807F516F9}"/>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73882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F725B-38A0-4449-93A6-5D4DF1132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F3AF7-1C75-4C7F-B36E-F223C024D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FA166-1355-4913-B4A3-3008A86B2CC6}"/>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5" name="Footer Placeholder 4">
            <a:extLst>
              <a:ext uri="{FF2B5EF4-FFF2-40B4-BE49-F238E27FC236}">
                <a16:creationId xmlns:a16="http://schemas.microsoft.com/office/drawing/2014/main" id="{25ED7B56-06D1-4B04-ACF5-C1B468B1C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A450E-54CD-4145-A37D-5220298C6B1F}"/>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110650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E66C-719A-45CE-82C0-6808C2397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5EBE0D-5131-4C75-8080-A00C1DC31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1A3CC-7920-43D6-9567-C49E2AB5EE1D}"/>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5" name="Footer Placeholder 4">
            <a:extLst>
              <a:ext uri="{FF2B5EF4-FFF2-40B4-BE49-F238E27FC236}">
                <a16:creationId xmlns:a16="http://schemas.microsoft.com/office/drawing/2014/main" id="{5635251F-42DB-4BA9-976D-D95926F26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8B3C8-C535-4FDA-9663-8A2E83DEE988}"/>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427972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94EB-A253-496E-823B-449D3CD12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612FC5-9F57-4035-99BA-44B26CC0F3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4421D-1DEE-4531-9D13-8FFE398AF2C8}"/>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5" name="Footer Placeholder 4">
            <a:extLst>
              <a:ext uri="{FF2B5EF4-FFF2-40B4-BE49-F238E27FC236}">
                <a16:creationId xmlns:a16="http://schemas.microsoft.com/office/drawing/2014/main" id="{B3774AF0-C9FD-4CEA-87FB-F47A056AC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8EAD4-86AD-48EF-B892-8B5DEDFF51E3}"/>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15372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3EB-472E-4157-93E6-DE320C7337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798A5-60F1-4624-8021-DCE0C0D95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CBB5A3-8B6C-402E-82B7-3471C97C6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5786FA-193A-4653-9B27-9368039C26B1}"/>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6" name="Footer Placeholder 5">
            <a:extLst>
              <a:ext uri="{FF2B5EF4-FFF2-40B4-BE49-F238E27FC236}">
                <a16:creationId xmlns:a16="http://schemas.microsoft.com/office/drawing/2014/main" id="{310BB655-66F1-4A45-9227-6A6CD2BC2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64065-2A1D-430B-A9D2-A477EC08ABC3}"/>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23300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CC34-3259-4215-935B-C500A71CED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DCAFCB-61F8-4BEC-8152-71E31A0C1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3779D7-B37A-4CAC-8E0C-5185E9708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C9342C-B1BA-4787-9F14-61342E888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1AC80-7C2D-4856-BCE4-7A998E0AD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3C0450-C601-445B-AB0C-D92B28BAFE5F}"/>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8" name="Footer Placeholder 7">
            <a:extLst>
              <a:ext uri="{FF2B5EF4-FFF2-40B4-BE49-F238E27FC236}">
                <a16:creationId xmlns:a16="http://schemas.microsoft.com/office/drawing/2014/main" id="{373A4548-22C4-4705-90E4-08400CDED3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7771BF-1B86-4F23-A6BD-0632A79AAFF6}"/>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9935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D82C-9C04-4102-AEEE-F0DD6FD4DD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79CCA3-988C-4974-AFD0-A3585A53442A}"/>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4" name="Footer Placeholder 3">
            <a:extLst>
              <a:ext uri="{FF2B5EF4-FFF2-40B4-BE49-F238E27FC236}">
                <a16:creationId xmlns:a16="http://schemas.microsoft.com/office/drawing/2014/main" id="{94C3E640-CB12-4868-9070-1473BFA427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36203F-B41F-4383-8AE9-075398E4E5CD}"/>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22516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FAA841-78D7-4CF6-94C7-F27FF740AF4A}"/>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3" name="Footer Placeholder 2">
            <a:extLst>
              <a:ext uri="{FF2B5EF4-FFF2-40B4-BE49-F238E27FC236}">
                <a16:creationId xmlns:a16="http://schemas.microsoft.com/office/drawing/2014/main" id="{05122E4B-A5A2-469D-B841-0013C74FE5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7EDF3D-94D6-495D-B19B-F9F8361A0B14}"/>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168129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F13-9209-46D9-94B9-D6742E04D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2305FD-5140-411E-BAD3-1B121B7EB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B58B72-A9EB-4C62-A0DF-2609A097C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C7EBF-7685-45D9-8F72-DF255E16DD6F}"/>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6" name="Footer Placeholder 5">
            <a:extLst>
              <a:ext uri="{FF2B5EF4-FFF2-40B4-BE49-F238E27FC236}">
                <a16:creationId xmlns:a16="http://schemas.microsoft.com/office/drawing/2014/main" id="{E035EE5E-2B40-4082-8FCF-777D5A6DAD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A71A8-BC03-4045-9A9D-F4C51639D8CA}"/>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225904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7355-57E7-4311-9D72-1A3161F05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5ED525-0B95-4C2F-BB74-63E3F2D0C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861C82-F929-429E-A8A6-4C6E3B28A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5B0BB-5337-4DB0-852C-E949CEFF6B1D}"/>
              </a:ext>
            </a:extLst>
          </p:cNvPr>
          <p:cNvSpPr>
            <a:spLocks noGrp="1"/>
          </p:cNvSpPr>
          <p:nvPr>
            <p:ph type="dt" sz="half" idx="10"/>
          </p:nvPr>
        </p:nvSpPr>
        <p:spPr/>
        <p:txBody>
          <a:bodyPr/>
          <a:lstStyle/>
          <a:p>
            <a:fld id="{453DC0E4-2D45-4B81-89EC-BFAB8D539FFF}" type="datetimeFigureOut">
              <a:rPr lang="en-IN" smtClean="0"/>
              <a:t>20-02-2020</a:t>
            </a:fld>
            <a:endParaRPr lang="en-IN"/>
          </a:p>
        </p:txBody>
      </p:sp>
      <p:sp>
        <p:nvSpPr>
          <p:cNvPr id="6" name="Footer Placeholder 5">
            <a:extLst>
              <a:ext uri="{FF2B5EF4-FFF2-40B4-BE49-F238E27FC236}">
                <a16:creationId xmlns:a16="http://schemas.microsoft.com/office/drawing/2014/main" id="{833AF7BD-E249-42EA-8BEB-465ED3814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A13B2E-3E03-4175-B691-613AC7EDB37F}"/>
              </a:ext>
            </a:extLst>
          </p:cNvPr>
          <p:cNvSpPr>
            <a:spLocks noGrp="1"/>
          </p:cNvSpPr>
          <p:nvPr>
            <p:ph type="sldNum" sz="quarter" idx="12"/>
          </p:nvPr>
        </p:nvSpPr>
        <p:spPr/>
        <p:txBody>
          <a:bodyPr/>
          <a:lstStyle/>
          <a:p>
            <a:fld id="{64DFD322-988E-4F22-98F0-9A96318FCBA1}" type="slidenum">
              <a:rPr lang="en-IN" smtClean="0"/>
              <a:t>‹#›</a:t>
            </a:fld>
            <a:endParaRPr lang="en-IN"/>
          </a:p>
        </p:txBody>
      </p:sp>
    </p:spTree>
    <p:extLst>
      <p:ext uri="{BB962C8B-B14F-4D97-AF65-F5344CB8AC3E}">
        <p14:creationId xmlns:p14="http://schemas.microsoft.com/office/powerpoint/2010/main" val="290455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565237-ED58-4F0A-8B7B-EBCE1B6C2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BC4629-BDF8-4C66-A26E-CC5551296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4A0EF-CCE3-4C26-B9E8-65708CB20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DC0E4-2D45-4B81-89EC-BFAB8D539FFF}" type="datetimeFigureOut">
              <a:rPr lang="en-IN" smtClean="0"/>
              <a:t>20-02-2020</a:t>
            </a:fld>
            <a:endParaRPr lang="en-IN"/>
          </a:p>
        </p:txBody>
      </p:sp>
      <p:sp>
        <p:nvSpPr>
          <p:cNvPr id="5" name="Footer Placeholder 4">
            <a:extLst>
              <a:ext uri="{FF2B5EF4-FFF2-40B4-BE49-F238E27FC236}">
                <a16:creationId xmlns:a16="http://schemas.microsoft.com/office/drawing/2014/main" id="{ABD34749-F5AF-4A42-A5E0-B09B1992F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699CD5-AD08-4F90-8554-76401C933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FD322-988E-4F22-98F0-9A96318FCBA1}" type="slidenum">
              <a:rPr lang="en-IN" smtClean="0"/>
              <a:t>‹#›</a:t>
            </a:fld>
            <a:endParaRPr lang="en-IN"/>
          </a:p>
        </p:txBody>
      </p:sp>
    </p:spTree>
    <p:extLst>
      <p:ext uri="{BB962C8B-B14F-4D97-AF65-F5344CB8AC3E}">
        <p14:creationId xmlns:p14="http://schemas.microsoft.com/office/powerpoint/2010/main" val="129519669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6">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2F22EC7B-180E-498B-A31E-EF0EBCDB56F3}"/>
              </a:ext>
            </a:extLst>
          </p:cNvPr>
          <p:cNvSpPr txBox="1"/>
          <p:nvPr/>
        </p:nvSpPr>
        <p:spPr>
          <a:xfrm>
            <a:off x="6828633" y="3118032"/>
            <a:ext cx="4872135" cy="322062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dirty="0">
                <a:solidFill>
                  <a:srgbClr val="000000"/>
                </a:solidFill>
                <a:latin typeface="Comfortaa" pitchFamily="2" charset="0"/>
                <a:ea typeface="+mj-ea"/>
                <a:cs typeface="+mj-cs"/>
              </a:rPr>
              <a:t> J Chat</a:t>
            </a:r>
          </a:p>
          <a:p>
            <a:pPr>
              <a:lnSpc>
                <a:spcPct val="90000"/>
              </a:lnSpc>
              <a:spcBef>
                <a:spcPct val="0"/>
              </a:spcBef>
              <a:spcAft>
                <a:spcPts val="600"/>
              </a:spcAft>
            </a:pPr>
            <a:endParaRPr lang="en-US" sz="4400" b="1" dirty="0">
              <a:solidFill>
                <a:srgbClr val="000000"/>
              </a:solidFill>
              <a:latin typeface="Comfortaa" pitchFamily="2" charset="0"/>
              <a:ea typeface="+mj-ea"/>
              <a:cs typeface="+mj-cs"/>
            </a:endParaRPr>
          </a:p>
          <a:p>
            <a:pPr>
              <a:lnSpc>
                <a:spcPct val="90000"/>
              </a:lnSpc>
              <a:spcBef>
                <a:spcPct val="0"/>
              </a:spcBef>
              <a:spcAft>
                <a:spcPts val="600"/>
              </a:spcAft>
            </a:pPr>
            <a:endParaRPr lang="en-US" sz="4400" b="1" dirty="0">
              <a:solidFill>
                <a:srgbClr val="000000"/>
              </a:solidFill>
              <a:latin typeface="Comfortaa" pitchFamily="2" charset="0"/>
              <a:ea typeface="+mj-ea"/>
              <a:cs typeface="+mj-cs"/>
            </a:endParaRPr>
          </a:p>
          <a:p>
            <a:pPr>
              <a:lnSpc>
                <a:spcPct val="90000"/>
              </a:lnSpc>
              <a:spcBef>
                <a:spcPct val="0"/>
              </a:spcBef>
              <a:spcAft>
                <a:spcPts val="600"/>
              </a:spcAft>
            </a:pPr>
            <a:r>
              <a:rPr lang="en-US" sz="2000" b="1" dirty="0">
                <a:solidFill>
                  <a:srgbClr val="000000"/>
                </a:solidFill>
                <a:latin typeface="Comfortaa" pitchFamily="2" charset="0"/>
                <a:ea typeface="+mj-ea"/>
                <a:cs typeface="+mj-cs"/>
              </a:rPr>
              <a:t>			</a:t>
            </a:r>
            <a:r>
              <a:rPr lang="en-US" sz="2000" dirty="0">
                <a:solidFill>
                  <a:srgbClr val="000000"/>
                </a:solidFill>
                <a:latin typeface="Calibri" panose="020F0502020204030204" pitchFamily="34" charset="0"/>
                <a:ea typeface="+mj-ea"/>
                <a:cs typeface="Calibri" panose="020F0502020204030204" pitchFamily="34" charset="0"/>
              </a:rPr>
              <a:t>160117733157</a:t>
            </a:r>
          </a:p>
          <a:p>
            <a:pPr>
              <a:lnSpc>
                <a:spcPct val="90000"/>
              </a:lnSpc>
              <a:spcBef>
                <a:spcPct val="0"/>
              </a:spcBef>
              <a:spcAft>
                <a:spcPts val="600"/>
              </a:spcAft>
            </a:pPr>
            <a:r>
              <a:rPr lang="en-US" sz="4400" dirty="0">
                <a:solidFill>
                  <a:srgbClr val="000000"/>
                </a:solidFill>
                <a:latin typeface="Calibri" panose="020F0502020204030204" pitchFamily="34" charset="0"/>
                <a:ea typeface="+mj-ea"/>
                <a:cs typeface="Calibri" panose="020F0502020204030204" pitchFamily="34" charset="0"/>
              </a:rPr>
              <a:t>			</a:t>
            </a:r>
            <a:r>
              <a:rPr lang="en-US" sz="2000" dirty="0">
                <a:solidFill>
                  <a:srgbClr val="000000"/>
                </a:solidFill>
                <a:latin typeface="Calibri" panose="020F0502020204030204" pitchFamily="34" charset="0"/>
                <a:ea typeface="+mj-ea"/>
                <a:cs typeface="Calibri" panose="020F0502020204030204" pitchFamily="34" charset="0"/>
              </a:rPr>
              <a:t>160117733165</a:t>
            </a:r>
            <a:endParaRPr lang="en-US" sz="4400" dirty="0">
              <a:solidFill>
                <a:srgbClr val="000000"/>
              </a:solidFill>
              <a:latin typeface="Calibri" panose="020F0502020204030204" pitchFamily="34" charset="0"/>
              <a:ea typeface="+mj-ea"/>
              <a:cs typeface="Calibri" panose="020F0502020204030204" pitchFamily="34" charset="0"/>
            </a:endParaRPr>
          </a:p>
        </p:txBody>
      </p:sp>
      <p:sp>
        <p:nvSpPr>
          <p:cNvPr id="2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ACDF45CD-89D5-4E65-86BC-826348E9FCC1}"/>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1783" r="1969"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21467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884D-4B6C-4D91-BA4E-5EA003A03C36}"/>
              </a:ext>
            </a:extLst>
          </p:cNvPr>
          <p:cNvSpPr>
            <a:spLocks noGrp="1"/>
          </p:cNvSpPr>
          <p:nvPr>
            <p:ph type="title"/>
          </p:nvPr>
        </p:nvSpPr>
        <p:spPr>
          <a:xfrm>
            <a:off x="707970" y="4835282"/>
            <a:ext cx="4044518" cy="1325563"/>
          </a:xfrm>
        </p:spPr>
        <p:txBody>
          <a:bodyPr/>
          <a:lstStyle/>
          <a:p>
            <a:r>
              <a:rPr lang="en-US" b="1">
                <a:solidFill>
                  <a:srgbClr val="002060"/>
                </a:solidFill>
                <a:latin typeface="Comfortaa" pitchFamily="2" charset="0"/>
              </a:rPr>
              <a:t>Thank You </a:t>
            </a:r>
            <a:r>
              <a:rPr lang="en-US" b="1" dirty="0">
                <a:solidFill>
                  <a:srgbClr val="002060"/>
                </a:solidFill>
                <a:latin typeface="Comfortaa" pitchFamily="2" charset="0"/>
              </a:rPr>
              <a:t>…</a:t>
            </a:r>
            <a:endParaRPr lang="en-IN" dirty="0">
              <a:solidFill>
                <a:srgbClr val="002060"/>
              </a:solidFill>
            </a:endParaRPr>
          </a:p>
        </p:txBody>
      </p:sp>
    </p:spTree>
    <p:extLst>
      <p:ext uri="{BB962C8B-B14F-4D97-AF65-F5344CB8AC3E}">
        <p14:creationId xmlns:p14="http://schemas.microsoft.com/office/powerpoint/2010/main" val="59924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E089D-8EF7-4912-B705-33707C453F70}"/>
              </a:ext>
            </a:extLst>
          </p:cNvPr>
          <p:cNvSpPr>
            <a:spLocks noGrp="1"/>
          </p:cNvSpPr>
          <p:nvPr>
            <p:ph type="title"/>
          </p:nvPr>
        </p:nvSpPr>
        <p:spPr>
          <a:xfrm>
            <a:off x="796523" y="851515"/>
            <a:ext cx="5130795" cy="1461778"/>
          </a:xfrm>
        </p:spPr>
        <p:txBody>
          <a:bodyPr>
            <a:normAutofit/>
          </a:bodyPr>
          <a:lstStyle/>
          <a:p>
            <a:r>
              <a:rPr lang="en-US" sz="3600" b="1" dirty="0">
                <a:latin typeface="Comfortaa" pitchFamily="2" charset="0"/>
              </a:rPr>
              <a:t>Problem Definition</a:t>
            </a:r>
            <a:endParaRPr lang="en-IN" sz="3600" b="1" dirty="0">
              <a:latin typeface="Comfortaa" pitchFamily="2" charset="0"/>
            </a:endParaRPr>
          </a:p>
        </p:txBody>
      </p:sp>
      <p:sp>
        <p:nvSpPr>
          <p:cNvPr id="3" name="Content Placeholder 2">
            <a:extLst>
              <a:ext uri="{FF2B5EF4-FFF2-40B4-BE49-F238E27FC236}">
                <a16:creationId xmlns:a16="http://schemas.microsoft.com/office/drawing/2014/main" id="{A15057C7-19A5-4231-9509-168258410820}"/>
              </a:ext>
            </a:extLst>
          </p:cNvPr>
          <p:cNvSpPr>
            <a:spLocks noGrp="1"/>
          </p:cNvSpPr>
          <p:nvPr>
            <p:ph idx="1"/>
          </p:nvPr>
        </p:nvSpPr>
        <p:spPr>
          <a:xfrm>
            <a:off x="965200" y="2470248"/>
            <a:ext cx="4048344" cy="3536236"/>
          </a:xfrm>
        </p:spPr>
        <p:txBody>
          <a:bodyPr>
            <a:normAutofit/>
          </a:bodyPr>
          <a:lstStyle/>
          <a:p>
            <a:pPr marL="0" indent="0">
              <a:buNone/>
            </a:pPr>
            <a:r>
              <a:rPr lang="en-US" sz="2400" dirty="0"/>
              <a:t>Develop an android real-time messaging or chatting application with an aim to  facilitate chatting with different classes and option to connect to nearby people and chat with them.</a:t>
            </a:r>
            <a:endParaRPr lang="en-IN" sz="2400" dirty="0"/>
          </a:p>
        </p:txBody>
      </p:sp>
      <p:sp>
        <p:nvSpPr>
          <p:cNvPr id="40" name="Freeform: Shape 15">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Social Network">
            <a:extLst>
              <a:ext uri="{FF2B5EF4-FFF2-40B4-BE49-F238E27FC236}">
                <a16:creationId xmlns:a16="http://schemas.microsoft.com/office/drawing/2014/main" id="{8EB0A440-3F67-4F91-9A20-51A9D93EDB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18984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BEF0-8904-4391-A651-D621C5FB88D4}"/>
              </a:ext>
            </a:extLst>
          </p:cNvPr>
          <p:cNvSpPr>
            <a:spLocks noGrp="1"/>
          </p:cNvSpPr>
          <p:nvPr>
            <p:ph type="title"/>
          </p:nvPr>
        </p:nvSpPr>
        <p:spPr>
          <a:xfrm>
            <a:off x="838200" y="365125"/>
            <a:ext cx="10515600" cy="1325563"/>
          </a:xfrm>
        </p:spPr>
        <p:txBody>
          <a:bodyPr>
            <a:normAutofit/>
          </a:bodyPr>
          <a:lstStyle/>
          <a:p>
            <a:r>
              <a:rPr lang="en-US" b="1" dirty="0">
                <a:latin typeface="Comfortaa" pitchFamily="2" charset="0"/>
              </a:rPr>
              <a:t>Abstract</a:t>
            </a:r>
            <a:endParaRPr lang="en-IN" b="1" dirty="0">
              <a:latin typeface="Comfortaa" pitchFamily="2" charset="0"/>
            </a:endParaRPr>
          </a:p>
        </p:txBody>
      </p:sp>
      <p:graphicFrame>
        <p:nvGraphicFramePr>
          <p:cNvPr id="11" name="Content Placeholder 2">
            <a:extLst>
              <a:ext uri="{FF2B5EF4-FFF2-40B4-BE49-F238E27FC236}">
                <a16:creationId xmlns:a16="http://schemas.microsoft.com/office/drawing/2014/main" id="{23967D07-4182-4430-9F0C-3C53C5519032}"/>
              </a:ext>
            </a:extLst>
          </p:cNvPr>
          <p:cNvGraphicFramePr>
            <a:graphicFrameLocks noGrp="1"/>
          </p:cNvGraphicFramePr>
          <p:nvPr>
            <p:ph idx="1"/>
            <p:extLst>
              <p:ext uri="{D42A27DB-BD31-4B8C-83A1-F6EECF244321}">
                <p14:modId xmlns:p14="http://schemas.microsoft.com/office/powerpoint/2010/main" val="914758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35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908D-0B86-4F31-A5A5-34EDE7EBFA70}"/>
              </a:ext>
            </a:extLst>
          </p:cNvPr>
          <p:cNvSpPr>
            <a:spLocks noGrp="1"/>
          </p:cNvSpPr>
          <p:nvPr>
            <p:ph type="title"/>
          </p:nvPr>
        </p:nvSpPr>
        <p:spPr>
          <a:xfrm>
            <a:off x="838200" y="327418"/>
            <a:ext cx="10515600" cy="1325563"/>
          </a:xfrm>
        </p:spPr>
        <p:txBody>
          <a:bodyPr>
            <a:normAutofit/>
          </a:bodyPr>
          <a:lstStyle/>
          <a:p>
            <a:r>
              <a:rPr lang="en-US" sz="3600" b="1" dirty="0">
                <a:latin typeface="Comfortaa" pitchFamily="2" charset="0"/>
              </a:rPr>
              <a:t>Current System and Proposed Solution</a:t>
            </a:r>
            <a:endParaRPr lang="en-IN" sz="3600" b="1" dirty="0">
              <a:latin typeface="Comfortaa" pitchFamily="2" charset="0"/>
            </a:endParaRPr>
          </a:p>
        </p:txBody>
      </p:sp>
      <p:pic>
        <p:nvPicPr>
          <p:cNvPr id="4" name="Picture 3">
            <a:extLst>
              <a:ext uri="{FF2B5EF4-FFF2-40B4-BE49-F238E27FC236}">
                <a16:creationId xmlns:a16="http://schemas.microsoft.com/office/drawing/2014/main" id="{1D960A62-F4AF-4C1F-B78B-EB0AE7492006}"/>
              </a:ext>
            </a:extLst>
          </p:cNvPr>
          <p:cNvPicPr>
            <a:picLocks noChangeAspect="1"/>
          </p:cNvPicPr>
          <p:nvPr/>
        </p:nvPicPr>
        <p:blipFill rotWithShape="1">
          <a:blip r:embed="rId2"/>
          <a:srcRect l="2" t="2860" r="297" b="25035"/>
          <a:stretch/>
        </p:blipFill>
        <p:spPr>
          <a:xfrm>
            <a:off x="1025560" y="1818661"/>
            <a:ext cx="2226688" cy="3220677"/>
          </a:xfrm>
          <a:prstGeom prst="rect">
            <a:avLst/>
          </a:prstGeom>
        </p:spPr>
      </p:pic>
      <p:pic>
        <p:nvPicPr>
          <p:cNvPr id="5" name="Picture 4">
            <a:extLst>
              <a:ext uri="{FF2B5EF4-FFF2-40B4-BE49-F238E27FC236}">
                <a16:creationId xmlns:a16="http://schemas.microsoft.com/office/drawing/2014/main" id="{4ED6F8D8-A3D9-4665-9582-50EE36F09707}"/>
              </a:ext>
            </a:extLst>
          </p:cNvPr>
          <p:cNvPicPr>
            <a:picLocks noChangeAspect="1"/>
          </p:cNvPicPr>
          <p:nvPr/>
        </p:nvPicPr>
        <p:blipFill rotWithShape="1">
          <a:blip r:embed="rId3"/>
          <a:srcRect b="21196"/>
          <a:stretch/>
        </p:blipFill>
        <p:spPr>
          <a:xfrm>
            <a:off x="4753891" y="1818661"/>
            <a:ext cx="2069011" cy="3220678"/>
          </a:xfrm>
          <a:prstGeom prst="rect">
            <a:avLst/>
          </a:prstGeom>
        </p:spPr>
      </p:pic>
      <p:pic>
        <p:nvPicPr>
          <p:cNvPr id="6" name="Picture 5">
            <a:extLst>
              <a:ext uri="{FF2B5EF4-FFF2-40B4-BE49-F238E27FC236}">
                <a16:creationId xmlns:a16="http://schemas.microsoft.com/office/drawing/2014/main" id="{8530A328-1DAF-4637-BD31-98A0D4E97D63}"/>
              </a:ext>
            </a:extLst>
          </p:cNvPr>
          <p:cNvPicPr>
            <a:picLocks noChangeAspect="1"/>
          </p:cNvPicPr>
          <p:nvPr/>
        </p:nvPicPr>
        <p:blipFill rotWithShape="1">
          <a:blip r:embed="rId4"/>
          <a:srcRect l="1" r="-2494" b="24398"/>
          <a:stretch/>
        </p:blipFill>
        <p:spPr>
          <a:xfrm>
            <a:off x="2832522" y="2526383"/>
            <a:ext cx="2416509" cy="3520911"/>
          </a:xfrm>
          <a:prstGeom prst="rect">
            <a:avLst/>
          </a:prstGeom>
        </p:spPr>
      </p:pic>
      <p:sp>
        <p:nvSpPr>
          <p:cNvPr id="7" name="TextBox 6">
            <a:extLst>
              <a:ext uri="{FF2B5EF4-FFF2-40B4-BE49-F238E27FC236}">
                <a16:creationId xmlns:a16="http://schemas.microsoft.com/office/drawing/2014/main" id="{9700EF54-C112-49B5-B55C-67F57D3A51AE}"/>
              </a:ext>
            </a:extLst>
          </p:cNvPr>
          <p:cNvSpPr txBox="1"/>
          <p:nvPr/>
        </p:nvSpPr>
        <p:spPr>
          <a:xfrm>
            <a:off x="1393205" y="5163226"/>
            <a:ext cx="1491397" cy="369332"/>
          </a:xfrm>
          <a:prstGeom prst="rect">
            <a:avLst/>
          </a:prstGeom>
          <a:noFill/>
        </p:spPr>
        <p:txBody>
          <a:bodyPr wrap="square" rtlCol="0">
            <a:spAutoFit/>
          </a:bodyPr>
          <a:lstStyle/>
          <a:p>
            <a:r>
              <a:rPr lang="en-US" dirty="0" err="1"/>
              <a:t>Whatsapp</a:t>
            </a:r>
            <a:endParaRPr lang="en-IN" dirty="0"/>
          </a:p>
        </p:txBody>
      </p:sp>
      <p:sp>
        <p:nvSpPr>
          <p:cNvPr id="8" name="TextBox 7">
            <a:extLst>
              <a:ext uri="{FF2B5EF4-FFF2-40B4-BE49-F238E27FC236}">
                <a16:creationId xmlns:a16="http://schemas.microsoft.com/office/drawing/2014/main" id="{EED38971-F965-4DFC-A740-DE99C548BEE4}"/>
              </a:ext>
            </a:extLst>
          </p:cNvPr>
          <p:cNvSpPr txBox="1"/>
          <p:nvPr/>
        </p:nvSpPr>
        <p:spPr>
          <a:xfrm>
            <a:off x="5403299" y="5163226"/>
            <a:ext cx="1385402" cy="369332"/>
          </a:xfrm>
          <a:prstGeom prst="rect">
            <a:avLst/>
          </a:prstGeom>
          <a:noFill/>
        </p:spPr>
        <p:txBody>
          <a:bodyPr wrap="square" rtlCol="0">
            <a:spAutoFit/>
          </a:bodyPr>
          <a:lstStyle/>
          <a:p>
            <a:r>
              <a:rPr lang="en-US" dirty="0"/>
              <a:t>Instagram</a:t>
            </a:r>
            <a:endParaRPr lang="en-IN" dirty="0"/>
          </a:p>
        </p:txBody>
      </p:sp>
      <p:sp>
        <p:nvSpPr>
          <p:cNvPr id="9" name="TextBox 8">
            <a:extLst>
              <a:ext uri="{FF2B5EF4-FFF2-40B4-BE49-F238E27FC236}">
                <a16:creationId xmlns:a16="http://schemas.microsoft.com/office/drawing/2014/main" id="{90E73541-7EA6-4F4F-8B1B-0E717AD89CB1}"/>
              </a:ext>
            </a:extLst>
          </p:cNvPr>
          <p:cNvSpPr txBox="1"/>
          <p:nvPr/>
        </p:nvSpPr>
        <p:spPr>
          <a:xfrm>
            <a:off x="3348075" y="6047294"/>
            <a:ext cx="1385402" cy="646331"/>
          </a:xfrm>
          <a:prstGeom prst="rect">
            <a:avLst/>
          </a:prstGeom>
          <a:noFill/>
        </p:spPr>
        <p:txBody>
          <a:bodyPr wrap="square" rtlCol="0">
            <a:spAutoFit/>
          </a:bodyPr>
          <a:lstStyle/>
          <a:p>
            <a:pPr algn="ctr"/>
            <a:r>
              <a:rPr lang="en-US" dirty="0"/>
              <a:t>Facebook Messenger</a:t>
            </a:r>
            <a:endParaRPr lang="en-IN" dirty="0"/>
          </a:p>
        </p:txBody>
      </p:sp>
      <p:cxnSp>
        <p:nvCxnSpPr>
          <p:cNvPr id="11" name="Straight Arrow Connector 10">
            <a:extLst>
              <a:ext uri="{FF2B5EF4-FFF2-40B4-BE49-F238E27FC236}">
                <a16:creationId xmlns:a16="http://schemas.microsoft.com/office/drawing/2014/main" id="{6726FAAD-29D4-4E5C-BC8C-9DD99A17E738}"/>
              </a:ext>
            </a:extLst>
          </p:cNvPr>
          <p:cNvCxnSpPr>
            <a:cxnSpLocks/>
          </p:cNvCxnSpPr>
          <p:nvPr/>
        </p:nvCxnSpPr>
        <p:spPr>
          <a:xfrm>
            <a:off x="7729980" y="3714161"/>
            <a:ext cx="70701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2D09D2EA-2BE2-4615-AFB3-CAF255843A4F}"/>
              </a:ext>
            </a:extLst>
          </p:cNvPr>
          <p:cNvPicPr>
            <a:picLocks noChangeAspect="1"/>
          </p:cNvPicPr>
          <p:nvPr/>
        </p:nvPicPr>
        <p:blipFill rotWithShape="1">
          <a:blip r:embed="rId5"/>
          <a:srcRect l="654" r="2931" b="11072"/>
          <a:stretch/>
        </p:blipFill>
        <p:spPr>
          <a:xfrm>
            <a:off x="8983744" y="2103824"/>
            <a:ext cx="2300141" cy="2864100"/>
          </a:xfrm>
          <a:prstGeom prst="rect">
            <a:avLst/>
          </a:prstGeom>
        </p:spPr>
      </p:pic>
      <p:sp>
        <p:nvSpPr>
          <p:cNvPr id="14" name="TextBox 13">
            <a:extLst>
              <a:ext uri="{FF2B5EF4-FFF2-40B4-BE49-F238E27FC236}">
                <a16:creationId xmlns:a16="http://schemas.microsoft.com/office/drawing/2014/main" id="{B4941F93-EA43-4F41-B595-03CBDCE1F3D1}"/>
              </a:ext>
            </a:extLst>
          </p:cNvPr>
          <p:cNvSpPr txBox="1"/>
          <p:nvPr/>
        </p:nvSpPr>
        <p:spPr>
          <a:xfrm>
            <a:off x="9441113" y="5024726"/>
            <a:ext cx="1385402" cy="369332"/>
          </a:xfrm>
          <a:prstGeom prst="rect">
            <a:avLst/>
          </a:prstGeom>
          <a:noFill/>
        </p:spPr>
        <p:txBody>
          <a:bodyPr wrap="square" rtlCol="0">
            <a:spAutoFit/>
          </a:bodyPr>
          <a:lstStyle/>
          <a:p>
            <a:pPr algn="ctr"/>
            <a:r>
              <a:rPr lang="en-US" dirty="0"/>
              <a:t>J Chat</a:t>
            </a:r>
            <a:endParaRPr lang="en-IN" dirty="0"/>
          </a:p>
        </p:txBody>
      </p:sp>
    </p:spTree>
    <p:extLst>
      <p:ext uri="{BB962C8B-B14F-4D97-AF65-F5344CB8AC3E}">
        <p14:creationId xmlns:p14="http://schemas.microsoft.com/office/powerpoint/2010/main" val="326857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08A8-3CCB-4363-9D69-FBB36C6A5866}"/>
              </a:ext>
            </a:extLst>
          </p:cNvPr>
          <p:cNvSpPr>
            <a:spLocks noGrp="1"/>
          </p:cNvSpPr>
          <p:nvPr>
            <p:ph type="title"/>
          </p:nvPr>
        </p:nvSpPr>
        <p:spPr/>
        <p:txBody>
          <a:bodyPr/>
          <a:lstStyle/>
          <a:p>
            <a:pPr algn="ctr"/>
            <a:r>
              <a:rPr lang="en-US" b="1" dirty="0">
                <a:latin typeface="Comfortaa" pitchFamily="2" charset="0"/>
              </a:rPr>
              <a:t>Technologies Used</a:t>
            </a:r>
            <a:endParaRPr lang="en-IN" b="1" dirty="0">
              <a:latin typeface="Comfortaa" pitchFamily="2" charset="0"/>
            </a:endParaRPr>
          </a:p>
        </p:txBody>
      </p:sp>
      <p:pic>
        <p:nvPicPr>
          <p:cNvPr id="4" name="Picture 3">
            <a:extLst>
              <a:ext uri="{FF2B5EF4-FFF2-40B4-BE49-F238E27FC236}">
                <a16:creationId xmlns:a16="http://schemas.microsoft.com/office/drawing/2014/main" id="{787E2D0D-CF17-486A-A6AF-963A88169F57}"/>
              </a:ext>
            </a:extLst>
          </p:cNvPr>
          <p:cNvPicPr>
            <a:picLocks noChangeAspect="1"/>
          </p:cNvPicPr>
          <p:nvPr/>
        </p:nvPicPr>
        <p:blipFill>
          <a:blip r:embed="rId2"/>
          <a:stretch>
            <a:fillRect/>
          </a:stretch>
        </p:blipFill>
        <p:spPr>
          <a:xfrm>
            <a:off x="2273780" y="1946905"/>
            <a:ext cx="2567431" cy="1604644"/>
          </a:xfrm>
          <a:prstGeom prst="rect">
            <a:avLst/>
          </a:prstGeom>
        </p:spPr>
      </p:pic>
      <p:pic>
        <p:nvPicPr>
          <p:cNvPr id="6" name="Picture 5">
            <a:extLst>
              <a:ext uri="{FF2B5EF4-FFF2-40B4-BE49-F238E27FC236}">
                <a16:creationId xmlns:a16="http://schemas.microsoft.com/office/drawing/2014/main" id="{B056106B-8B52-4244-8E06-FD144D7691A4}"/>
              </a:ext>
            </a:extLst>
          </p:cNvPr>
          <p:cNvPicPr>
            <a:picLocks noChangeAspect="1"/>
          </p:cNvPicPr>
          <p:nvPr/>
        </p:nvPicPr>
        <p:blipFill>
          <a:blip r:embed="rId3"/>
          <a:stretch>
            <a:fillRect/>
          </a:stretch>
        </p:blipFill>
        <p:spPr>
          <a:xfrm>
            <a:off x="7993123" y="1905293"/>
            <a:ext cx="1646256" cy="1646256"/>
          </a:xfrm>
          <a:prstGeom prst="rect">
            <a:avLst/>
          </a:prstGeom>
        </p:spPr>
      </p:pic>
      <p:pic>
        <p:nvPicPr>
          <p:cNvPr id="11" name="Picture 10">
            <a:extLst>
              <a:ext uri="{FF2B5EF4-FFF2-40B4-BE49-F238E27FC236}">
                <a16:creationId xmlns:a16="http://schemas.microsoft.com/office/drawing/2014/main" id="{0A7D4B94-56A7-48A9-9E87-ED998B93A19E}"/>
              </a:ext>
            </a:extLst>
          </p:cNvPr>
          <p:cNvPicPr>
            <a:picLocks noChangeAspect="1"/>
          </p:cNvPicPr>
          <p:nvPr/>
        </p:nvPicPr>
        <p:blipFill>
          <a:blip r:embed="rId4"/>
          <a:stretch>
            <a:fillRect/>
          </a:stretch>
        </p:blipFill>
        <p:spPr>
          <a:xfrm>
            <a:off x="1037397" y="3751205"/>
            <a:ext cx="4572002" cy="2564608"/>
          </a:xfrm>
          <a:prstGeom prst="rect">
            <a:avLst/>
          </a:prstGeom>
        </p:spPr>
      </p:pic>
      <p:pic>
        <p:nvPicPr>
          <p:cNvPr id="12" name="Picture 11">
            <a:extLst>
              <a:ext uri="{FF2B5EF4-FFF2-40B4-BE49-F238E27FC236}">
                <a16:creationId xmlns:a16="http://schemas.microsoft.com/office/drawing/2014/main" id="{587D6234-1128-4685-90C1-AFA2AA262336}"/>
              </a:ext>
            </a:extLst>
          </p:cNvPr>
          <p:cNvPicPr>
            <a:picLocks noChangeAspect="1"/>
          </p:cNvPicPr>
          <p:nvPr/>
        </p:nvPicPr>
        <p:blipFill rotWithShape="1">
          <a:blip r:embed="rId5"/>
          <a:srcRect t="-606"/>
          <a:stretch/>
        </p:blipFill>
        <p:spPr>
          <a:xfrm>
            <a:off x="6278702" y="3766154"/>
            <a:ext cx="5075098" cy="2519531"/>
          </a:xfrm>
          <a:prstGeom prst="rect">
            <a:avLst/>
          </a:prstGeom>
        </p:spPr>
      </p:pic>
    </p:spTree>
    <p:extLst>
      <p:ext uri="{BB962C8B-B14F-4D97-AF65-F5344CB8AC3E}">
        <p14:creationId xmlns:p14="http://schemas.microsoft.com/office/powerpoint/2010/main" val="8259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496D-EAFA-4C27-A9DD-4C5C6FA4CA9C}"/>
              </a:ext>
            </a:extLst>
          </p:cNvPr>
          <p:cNvSpPr>
            <a:spLocks noGrp="1"/>
          </p:cNvSpPr>
          <p:nvPr>
            <p:ph type="title"/>
          </p:nvPr>
        </p:nvSpPr>
        <p:spPr>
          <a:xfrm>
            <a:off x="870204" y="606564"/>
            <a:ext cx="10451592" cy="1325563"/>
          </a:xfrm>
        </p:spPr>
        <p:txBody>
          <a:bodyPr anchor="ctr">
            <a:normAutofit/>
          </a:bodyPr>
          <a:lstStyle/>
          <a:p>
            <a:r>
              <a:rPr lang="en-US" b="1" dirty="0">
                <a:latin typeface="Comfortaa" pitchFamily="2" charset="0"/>
              </a:rPr>
              <a:t>Features</a:t>
            </a:r>
            <a:endParaRPr lang="en-IN" b="1" dirty="0">
              <a:latin typeface="Comfortaa" pitchFamily="2" charset="0"/>
            </a:endParaRP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52802DF-BE73-4630-8E4C-111EC68EB8DB}"/>
              </a:ext>
            </a:extLst>
          </p:cNvPr>
          <p:cNvGraphicFramePr>
            <a:graphicFrameLocks noGrp="1"/>
          </p:cNvGraphicFramePr>
          <p:nvPr>
            <p:ph idx="1"/>
            <p:extLst>
              <p:ext uri="{D42A27DB-BD31-4B8C-83A1-F6EECF244321}">
                <p14:modId xmlns:p14="http://schemas.microsoft.com/office/powerpoint/2010/main" val="120247567"/>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61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B52A-769E-41E1-A428-28ACD883A89E}"/>
              </a:ext>
            </a:extLst>
          </p:cNvPr>
          <p:cNvSpPr>
            <a:spLocks noGrp="1"/>
          </p:cNvSpPr>
          <p:nvPr>
            <p:ph type="title"/>
          </p:nvPr>
        </p:nvSpPr>
        <p:spPr>
          <a:xfrm>
            <a:off x="2382729" y="1008289"/>
            <a:ext cx="7426541" cy="802756"/>
          </a:xfrm>
          <a:ln/>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US" sz="2800" dirty="0">
                <a:latin typeface="Comfortaa" pitchFamily="2" charset="0"/>
              </a:rPr>
              <a:t>Screen Shots</a:t>
            </a:r>
            <a:endParaRPr lang="en-IN" sz="2800" dirty="0">
              <a:latin typeface="Comfortaa" pitchFamily="2" charset="0"/>
            </a:endParaRPr>
          </a:p>
        </p:txBody>
      </p:sp>
      <p:pic>
        <p:nvPicPr>
          <p:cNvPr id="5" name="Picture 4" descr="A screenshot of a cell phone&#10;&#10;Description automatically generated">
            <a:extLst>
              <a:ext uri="{FF2B5EF4-FFF2-40B4-BE49-F238E27FC236}">
                <a16:creationId xmlns:a16="http://schemas.microsoft.com/office/drawing/2014/main" id="{4D2C5DE8-3EB6-4BC5-8C33-77BD0BF4AAA4}"/>
              </a:ext>
            </a:extLst>
          </p:cNvPr>
          <p:cNvPicPr>
            <a:picLocks noChangeAspect="1"/>
          </p:cNvPicPr>
          <p:nvPr/>
        </p:nvPicPr>
        <p:blipFill>
          <a:blip r:embed="rId2"/>
          <a:stretch>
            <a:fillRect/>
          </a:stretch>
        </p:blipFill>
        <p:spPr>
          <a:xfrm>
            <a:off x="7031038" y="2530475"/>
            <a:ext cx="2043113" cy="316547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CAF1753-FD52-45A9-A5E5-A46EEC5E0371}"/>
              </a:ext>
            </a:extLst>
          </p:cNvPr>
          <p:cNvPicPr>
            <a:picLocks noChangeAspect="1"/>
          </p:cNvPicPr>
          <p:nvPr/>
        </p:nvPicPr>
        <p:blipFill>
          <a:blip r:embed="rId3"/>
          <a:stretch>
            <a:fillRect/>
          </a:stretch>
        </p:blipFill>
        <p:spPr>
          <a:xfrm>
            <a:off x="3279775" y="2530475"/>
            <a:ext cx="1701800" cy="3165475"/>
          </a:xfrm>
          <a:prstGeom prst="rect">
            <a:avLst/>
          </a:prstGeom>
        </p:spPr>
      </p:pic>
      <p:pic>
        <p:nvPicPr>
          <p:cNvPr id="7" name="Picture 6" descr="A close up of a logo&#10;&#10;Description automatically generated">
            <a:extLst>
              <a:ext uri="{FF2B5EF4-FFF2-40B4-BE49-F238E27FC236}">
                <a16:creationId xmlns:a16="http://schemas.microsoft.com/office/drawing/2014/main" id="{AB20C67A-9442-4EAB-ADEE-BB33145D3862}"/>
              </a:ext>
            </a:extLst>
          </p:cNvPr>
          <p:cNvPicPr>
            <a:picLocks noChangeAspect="1"/>
          </p:cNvPicPr>
          <p:nvPr/>
        </p:nvPicPr>
        <p:blipFill>
          <a:blip r:embed="rId4"/>
          <a:stretch>
            <a:fillRect/>
          </a:stretch>
        </p:blipFill>
        <p:spPr>
          <a:xfrm>
            <a:off x="9156700" y="2530475"/>
            <a:ext cx="1692275" cy="3165475"/>
          </a:xfrm>
          <a:prstGeom prst="rect">
            <a:avLst/>
          </a:prstGeom>
        </p:spPr>
      </p:pic>
      <p:pic>
        <p:nvPicPr>
          <p:cNvPr id="4" name="Picture 3" descr="A close up of a logo&#10;&#10;Description automatically generated">
            <a:extLst>
              <a:ext uri="{FF2B5EF4-FFF2-40B4-BE49-F238E27FC236}">
                <a16:creationId xmlns:a16="http://schemas.microsoft.com/office/drawing/2014/main" id="{A5995669-5917-4483-A861-C8A3EEF7230F}"/>
              </a:ext>
            </a:extLst>
          </p:cNvPr>
          <p:cNvPicPr>
            <a:picLocks noChangeAspect="1"/>
          </p:cNvPicPr>
          <p:nvPr/>
        </p:nvPicPr>
        <p:blipFill rotWithShape="1">
          <a:blip r:embed="rId5"/>
          <a:srcRect b="7515"/>
          <a:stretch/>
        </p:blipFill>
        <p:spPr>
          <a:xfrm>
            <a:off x="5065713" y="2530475"/>
            <a:ext cx="1882775" cy="3165475"/>
          </a:xfrm>
          <a:prstGeom prst="rect">
            <a:avLst/>
          </a:prstGeom>
        </p:spPr>
      </p:pic>
      <p:sp>
        <p:nvSpPr>
          <p:cNvPr id="9" name="TextBox 8">
            <a:extLst>
              <a:ext uri="{FF2B5EF4-FFF2-40B4-BE49-F238E27FC236}">
                <a16:creationId xmlns:a16="http://schemas.microsoft.com/office/drawing/2014/main" id="{C3951C68-AAAB-42F2-ABAB-A362FEE423C3}"/>
              </a:ext>
            </a:extLst>
          </p:cNvPr>
          <p:cNvSpPr txBox="1"/>
          <p:nvPr/>
        </p:nvSpPr>
        <p:spPr>
          <a:xfrm>
            <a:off x="1628177" y="5871641"/>
            <a:ext cx="1322773" cy="338554"/>
          </a:xfrm>
          <a:prstGeom prst="rect">
            <a:avLst/>
          </a:prstGeom>
          <a:noFill/>
        </p:spPr>
        <p:txBody>
          <a:bodyPr wrap="square" rtlCol="0">
            <a:spAutoFit/>
          </a:bodyPr>
          <a:lstStyle/>
          <a:p>
            <a:r>
              <a:rPr lang="en-US" sz="1600" b="1" dirty="0">
                <a:latin typeface="Comfortaa" pitchFamily="2" charset="0"/>
              </a:rPr>
              <a:t>Sign Up</a:t>
            </a:r>
            <a:endParaRPr lang="en-IN" sz="1600" b="1" dirty="0">
              <a:latin typeface="Comfortaa" pitchFamily="2" charset="0"/>
            </a:endParaRPr>
          </a:p>
        </p:txBody>
      </p:sp>
      <p:sp>
        <p:nvSpPr>
          <p:cNvPr id="10" name="TextBox 9">
            <a:extLst>
              <a:ext uri="{FF2B5EF4-FFF2-40B4-BE49-F238E27FC236}">
                <a16:creationId xmlns:a16="http://schemas.microsoft.com/office/drawing/2014/main" id="{A6A9620F-AE48-475F-BDF5-627DB9A1F04D}"/>
              </a:ext>
            </a:extLst>
          </p:cNvPr>
          <p:cNvSpPr txBox="1"/>
          <p:nvPr/>
        </p:nvSpPr>
        <p:spPr>
          <a:xfrm>
            <a:off x="3372574" y="5871641"/>
            <a:ext cx="1516201" cy="338554"/>
          </a:xfrm>
          <a:prstGeom prst="rect">
            <a:avLst/>
          </a:prstGeom>
          <a:noFill/>
        </p:spPr>
        <p:txBody>
          <a:bodyPr wrap="square" rtlCol="0">
            <a:spAutoFit/>
          </a:bodyPr>
          <a:lstStyle/>
          <a:p>
            <a:r>
              <a:rPr lang="en-US" sz="1600" b="1" dirty="0">
                <a:latin typeface="Comfortaa" pitchFamily="2" charset="0"/>
              </a:rPr>
              <a:t>Chat Screen</a:t>
            </a:r>
            <a:endParaRPr lang="en-IN" sz="1600" b="1" dirty="0">
              <a:latin typeface="Comfortaa" pitchFamily="2" charset="0"/>
            </a:endParaRPr>
          </a:p>
        </p:txBody>
      </p:sp>
      <p:sp>
        <p:nvSpPr>
          <p:cNvPr id="11" name="TextBox 10">
            <a:extLst>
              <a:ext uri="{FF2B5EF4-FFF2-40B4-BE49-F238E27FC236}">
                <a16:creationId xmlns:a16="http://schemas.microsoft.com/office/drawing/2014/main" id="{BEAC0184-F882-4A38-B226-270D54698E6B}"/>
              </a:ext>
            </a:extLst>
          </p:cNvPr>
          <p:cNvSpPr txBox="1"/>
          <p:nvPr/>
        </p:nvSpPr>
        <p:spPr>
          <a:xfrm>
            <a:off x="7303227" y="5871641"/>
            <a:ext cx="1604181" cy="338554"/>
          </a:xfrm>
          <a:prstGeom prst="rect">
            <a:avLst/>
          </a:prstGeom>
          <a:noFill/>
        </p:spPr>
        <p:txBody>
          <a:bodyPr wrap="square" rtlCol="0">
            <a:spAutoFit/>
          </a:bodyPr>
          <a:lstStyle/>
          <a:p>
            <a:r>
              <a:rPr lang="en-US" sz="1600" b="1" dirty="0">
                <a:latin typeface="Comfortaa" pitchFamily="2" charset="0"/>
              </a:rPr>
              <a:t>Chat Classes</a:t>
            </a:r>
            <a:endParaRPr lang="en-IN" sz="1600" b="1" dirty="0">
              <a:latin typeface="Comfortaa" pitchFamily="2" charset="0"/>
            </a:endParaRPr>
          </a:p>
        </p:txBody>
      </p:sp>
      <p:sp>
        <p:nvSpPr>
          <p:cNvPr id="12" name="TextBox 11">
            <a:extLst>
              <a:ext uri="{FF2B5EF4-FFF2-40B4-BE49-F238E27FC236}">
                <a16:creationId xmlns:a16="http://schemas.microsoft.com/office/drawing/2014/main" id="{BE35ED03-54C5-4F54-B38F-FF3C08B3281F}"/>
              </a:ext>
            </a:extLst>
          </p:cNvPr>
          <p:cNvSpPr txBox="1"/>
          <p:nvPr/>
        </p:nvSpPr>
        <p:spPr>
          <a:xfrm>
            <a:off x="9694878" y="5857387"/>
            <a:ext cx="1322773" cy="338554"/>
          </a:xfrm>
          <a:prstGeom prst="rect">
            <a:avLst/>
          </a:prstGeom>
          <a:noFill/>
        </p:spPr>
        <p:txBody>
          <a:bodyPr wrap="square" rtlCol="0">
            <a:spAutoFit/>
          </a:bodyPr>
          <a:lstStyle/>
          <a:p>
            <a:r>
              <a:rPr lang="en-US" sz="1600" b="1" dirty="0">
                <a:latin typeface="Comfortaa" pitchFamily="2" charset="0"/>
              </a:rPr>
              <a:t>Profile</a:t>
            </a:r>
            <a:endParaRPr lang="en-IN" sz="1600" b="1" dirty="0">
              <a:latin typeface="Comfortaa" pitchFamily="2" charset="0"/>
            </a:endParaRPr>
          </a:p>
        </p:txBody>
      </p:sp>
      <p:pic>
        <p:nvPicPr>
          <p:cNvPr id="13" name="Picture 12">
            <a:extLst>
              <a:ext uri="{FF2B5EF4-FFF2-40B4-BE49-F238E27FC236}">
                <a16:creationId xmlns:a16="http://schemas.microsoft.com/office/drawing/2014/main" id="{F0BC95E3-807C-4AC5-9FF3-DB874DF8F8C2}"/>
              </a:ext>
            </a:extLst>
          </p:cNvPr>
          <p:cNvPicPr>
            <a:picLocks noChangeAspect="1"/>
          </p:cNvPicPr>
          <p:nvPr/>
        </p:nvPicPr>
        <p:blipFill>
          <a:blip r:embed="rId6"/>
          <a:stretch>
            <a:fillRect/>
          </a:stretch>
        </p:blipFill>
        <p:spPr>
          <a:xfrm>
            <a:off x="1325486" y="2521271"/>
            <a:ext cx="1701800" cy="3165475"/>
          </a:xfrm>
          <a:prstGeom prst="rect">
            <a:avLst/>
          </a:prstGeom>
        </p:spPr>
      </p:pic>
    </p:spTree>
    <p:extLst>
      <p:ext uri="{BB962C8B-B14F-4D97-AF65-F5344CB8AC3E}">
        <p14:creationId xmlns:p14="http://schemas.microsoft.com/office/powerpoint/2010/main" val="2001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040295-981C-4D48-84A2-76A329F86F34}"/>
              </a:ext>
            </a:extLst>
          </p:cNvPr>
          <p:cNvPicPr>
            <a:picLocks noChangeAspect="1"/>
          </p:cNvPicPr>
          <p:nvPr/>
        </p:nvPicPr>
        <p:blipFill>
          <a:blip r:embed="rId2"/>
          <a:stretch>
            <a:fillRect/>
          </a:stretch>
        </p:blipFill>
        <p:spPr>
          <a:xfrm>
            <a:off x="3870205" y="2220874"/>
            <a:ext cx="1741248" cy="3165475"/>
          </a:xfrm>
          <a:prstGeom prst="rect">
            <a:avLst/>
          </a:prstGeom>
        </p:spPr>
      </p:pic>
      <p:pic>
        <p:nvPicPr>
          <p:cNvPr id="6" name="Picture 5" descr="A picture containing shirt&#10;&#10;Description automatically generated">
            <a:extLst>
              <a:ext uri="{FF2B5EF4-FFF2-40B4-BE49-F238E27FC236}">
                <a16:creationId xmlns:a16="http://schemas.microsoft.com/office/drawing/2014/main" id="{35563F13-0607-4017-9322-EB78644F4592}"/>
              </a:ext>
            </a:extLst>
          </p:cNvPr>
          <p:cNvPicPr>
            <a:picLocks noChangeAspect="1"/>
          </p:cNvPicPr>
          <p:nvPr/>
        </p:nvPicPr>
        <p:blipFill>
          <a:blip r:embed="rId3"/>
          <a:stretch>
            <a:fillRect/>
          </a:stretch>
        </p:blipFill>
        <p:spPr>
          <a:xfrm>
            <a:off x="6367484" y="2220874"/>
            <a:ext cx="1855788" cy="3165475"/>
          </a:xfrm>
          <a:prstGeom prst="rect">
            <a:avLst/>
          </a:prstGeom>
        </p:spPr>
      </p:pic>
      <p:sp>
        <p:nvSpPr>
          <p:cNvPr id="7" name="TextBox 6">
            <a:extLst>
              <a:ext uri="{FF2B5EF4-FFF2-40B4-BE49-F238E27FC236}">
                <a16:creationId xmlns:a16="http://schemas.microsoft.com/office/drawing/2014/main" id="{66DB2F03-E80A-46F1-9333-A387F3D9492A}"/>
              </a:ext>
            </a:extLst>
          </p:cNvPr>
          <p:cNvSpPr txBox="1"/>
          <p:nvPr/>
        </p:nvSpPr>
        <p:spPr>
          <a:xfrm>
            <a:off x="4288680" y="5608838"/>
            <a:ext cx="1322773" cy="338554"/>
          </a:xfrm>
          <a:prstGeom prst="rect">
            <a:avLst/>
          </a:prstGeom>
          <a:noFill/>
        </p:spPr>
        <p:txBody>
          <a:bodyPr wrap="square" rtlCol="0">
            <a:spAutoFit/>
          </a:bodyPr>
          <a:lstStyle/>
          <a:p>
            <a:r>
              <a:rPr lang="en-US" sz="1600" b="1" dirty="0">
                <a:latin typeface="Comfortaa" pitchFamily="2" charset="0"/>
              </a:rPr>
              <a:t>Login</a:t>
            </a:r>
            <a:endParaRPr lang="en-IN" sz="1600" b="1" dirty="0">
              <a:latin typeface="Comfortaa" pitchFamily="2" charset="0"/>
            </a:endParaRPr>
          </a:p>
        </p:txBody>
      </p:sp>
      <p:sp>
        <p:nvSpPr>
          <p:cNvPr id="8" name="TextBox 7">
            <a:extLst>
              <a:ext uri="{FF2B5EF4-FFF2-40B4-BE49-F238E27FC236}">
                <a16:creationId xmlns:a16="http://schemas.microsoft.com/office/drawing/2014/main" id="{A84B4482-E2C9-4D01-946D-BD5107C1FA04}"/>
              </a:ext>
            </a:extLst>
          </p:cNvPr>
          <p:cNvSpPr txBox="1"/>
          <p:nvPr/>
        </p:nvSpPr>
        <p:spPr>
          <a:xfrm>
            <a:off x="6558531" y="5608838"/>
            <a:ext cx="1473693" cy="338554"/>
          </a:xfrm>
          <a:prstGeom prst="rect">
            <a:avLst/>
          </a:prstGeom>
          <a:noFill/>
        </p:spPr>
        <p:txBody>
          <a:bodyPr wrap="square" rtlCol="0">
            <a:spAutoFit/>
          </a:bodyPr>
          <a:lstStyle/>
          <a:p>
            <a:r>
              <a:rPr lang="en-US" sz="1600" b="1" dirty="0">
                <a:latin typeface="Comfortaa" pitchFamily="2" charset="0"/>
              </a:rPr>
              <a:t>Add Friend</a:t>
            </a:r>
            <a:endParaRPr lang="en-IN" sz="1600" b="1" dirty="0">
              <a:latin typeface="Comfortaa" pitchFamily="2" charset="0"/>
            </a:endParaRPr>
          </a:p>
        </p:txBody>
      </p:sp>
      <p:sp>
        <p:nvSpPr>
          <p:cNvPr id="10" name="Title 1">
            <a:extLst>
              <a:ext uri="{FF2B5EF4-FFF2-40B4-BE49-F238E27FC236}">
                <a16:creationId xmlns:a16="http://schemas.microsoft.com/office/drawing/2014/main" id="{F37F2069-E710-4573-B78B-493110952EF0}"/>
              </a:ext>
            </a:extLst>
          </p:cNvPr>
          <p:cNvSpPr txBox="1">
            <a:spLocks/>
          </p:cNvSpPr>
          <p:nvPr/>
        </p:nvSpPr>
        <p:spPr>
          <a:xfrm>
            <a:off x="2382729" y="750837"/>
            <a:ext cx="7426541" cy="8027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dirty="0">
                <a:latin typeface="Comfortaa" pitchFamily="2" charset="0"/>
              </a:rPr>
              <a:t>Screen Shots</a:t>
            </a:r>
            <a:endParaRPr lang="en-IN" sz="2800" dirty="0">
              <a:latin typeface="Comfortaa" pitchFamily="2" charset="0"/>
            </a:endParaRPr>
          </a:p>
        </p:txBody>
      </p:sp>
    </p:spTree>
    <p:extLst>
      <p:ext uri="{BB962C8B-B14F-4D97-AF65-F5344CB8AC3E}">
        <p14:creationId xmlns:p14="http://schemas.microsoft.com/office/powerpoint/2010/main" val="335181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475F-157F-4C25-98C8-21D8C35B4570}"/>
              </a:ext>
            </a:extLst>
          </p:cNvPr>
          <p:cNvSpPr>
            <a:spLocks noGrp="1"/>
          </p:cNvSpPr>
          <p:nvPr>
            <p:ph type="title"/>
          </p:nvPr>
        </p:nvSpPr>
        <p:spPr>
          <a:xfrm>
            <a:off x="870204" y="606564"/>
            <a:ext cx="10451592" cy="1325563"/>
          </a:xfrm>
        </p:spPr>
        <p:txBody>
          <a:bodyPr anchor="ctr">
            <a:normAutofit/>
          </a:bodyPr>
          <a:lstStyle/>
          <a:p>
            <a:r>
              <a:rPr lang="en-US" b="1" dirty="0">
                <a:latin typeface="Comfortaa" pitchFamily="2" charset="0"/>
              </a:rPr>
              <a:t>Future Implementation</a:t>
            </a:r>
            <a:endParaRPr lang="en-IN" b="1" dirty="0">
              <a:latin typeface="Comfortaa" pitchFamily="2" charset="0"/>
            </a:endParaRPr>
          </a:p>
        </p:txBody>
      </p:sp>
      <p:sp>
        <p:nvSpPr>
          <p:cNvPr id="25"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FD7C1E7E-1539-4082-A65A-DB4B8089A6DD}"/>
              </a:ext>
            </a:extLst>
          </p:cNvPr>
          <p:cNvGraphicFramePr>
            <a:graphicFrameLocks noGrp="1"/>
          </p:cNvGraphicFramePr>
          <p:nvPr>
            <p:ph idx="1"/>
            <p:extLst>
              <p:ext uri="{D42A27DB-BD31-4B8C-83A1-F6EECF244321}">
                <p14:modId xmlns:p14="http://schemas.microsoft.com/office/powerpoint/2010/main" val="3221518500"/>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93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205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Comfortaa</vt:lpstr>
      <vt:lpstr>Office Theme</vt:lpstr>
      <vt:lpstr>PowerPoint Presentation</vt:lpstr>
      <vt:lpstr>Problem Definition</vt:lpstr>
      <vt:lpstr>Abstract</vt:lpstr>
      <vt:lpstr>Current System and Proposed Solution</vt:lpstr>
      <vt:lpstr>Technologies Used</vt:lpstr>
      <vt:lpstr>Features</vt:lpstr>
      <vt:lpstr>Screen Shots</vt:lpstr>
      <vt:lpstr>PowerPoint Presentation</vt:lpstr>
      <vt:lpstr>Future Implementation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challa kousthubha</dc:creator>
  <cp:lastModifiedBy>challa kousthubha</cp:lastModifiedBy>
  <cp:revision>1</cp:revision>
  <dcterms:created xsi:type="dcterms:W3CDTF">2020-02-20T06:24:33Z</dcterms:created>
  <dcterms:modified xsi:type="dcterms:W3CDTF">2020-02-20T09:11:03Z</dcterms:modified>
</cp:coreProperties>
</file>