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702" autoAdjust="0"/>
  </p:normalViewPr>
  <p:slideViewPr>
    <p:cSldViewPr snapToGrid="0">
      <p:cViewPr varScale="1">
        <p:scale>
          <a:sx n="80" d="100"/>
          <a:sy n="80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AAE6-F4A3-40C9-AA48-92E36114F70B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4830C-754E-4B7D-ABA3-41026CE8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event times, how much you’re locked to the target.. If same results, this should be a significant</a:t>
            </a:r>
          </a:p>
          <a:p>
            <a:endParaRPr lang="en-US" dirty="0"/>
          </a:p>
          <a:p>
            <a:r>
              <a:rPr lang="en-US" dirty="0"/>
              <a:t>Verifies if the events are physiologically significant..</a:t>
            </a:r>
          </a:p>
          <a:p>
            <a:endParaRPr lang="en-US" dirty="0"/>
          </a:p>
          <a:p>
            <a:r>
              <a:rPr lang="en-US" dirty="0"/>
              <a:t>PNAS: during high fluctuation zones, we have specific processing going on locking to the target</a:t>
            </a:r>
          </a:p>
          <a:p>
            <a:r>
              <a:rPr lang="en-US" dirty="0"/>
              <a:t>We don’t know anything beyond that except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4830C-754E-4B7D-ABA3-41026CE8F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9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2512-52DC-46E1-9372-862A8A669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9DAE0-96D5-4ABC-9F5B-617E3E43A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767D-689C-42C6-940C-9F61E409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CEAC-394C-4D05-AA85-AE9AD5D1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9868-435A-43B3-81E0-C1FBC92E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3110-47A4-40BC-9079-1E0A3FDB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88079-3E9B-4DDD-B809-366D0E29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ECA4-05EA-4A70-95CF-98812BAC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5315-73CE-49E8-8463-C945C072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AA6B-9A29-4615-841D-C67BF9D4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B5D8D-9AEC-4E0D-8400-95F866C5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6DF8B-C5BB-43F6-B5FE-D585F595E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0A9D-F305-431F-A718-A9631742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05A9-58C4-4CE1-9E1F-AC759D8B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0E07-4BF2-422A-B06C-411943BE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986-EA40-4CF3-86B2-66A29684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29B0-F8DD-4425-9382-F85BB45F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0251-158D-4EEA-A92E-13EE4FDB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AB0F-9E53-488F-A3AE-97D66853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F931-6BF6-46A9-B7C2-D4AC6C5C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4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9D72-D281-4634-9D4F-D1C6CA9C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3A61-3BB4-4E85-AFA3-A932F67F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B066-AFB2-46A0-8AF2-331C750B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E55E1-F780-4EFE-9361-45D724B6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D720-2311-47E4-B1EA-D20F5E6A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CB7B-A563-42C3-923D-44CFD04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D153-C697-4A17-A25E-B76C0FCD1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6701C-7FA5-46B9-985A-FEA90284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7120-D82B-4BF8-BA18-9013C089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18BB-FB8B-43CB-92AF-2B486DBD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62D5-471F-472B-B56A-7367E5B1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CBF2-398E-432B-8F2C-CB79A2AD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1D84-DCF1-4205-BC36-B285D368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63ED-8DC6-44EC-99FA-059C83BB0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8EF5F-5DC9-4B68-970A-99EE0C91D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31CC7-4D95-403B-8B5E-F9A09DAF6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4597F-B9DB-4B13-B628-36FB859A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C4D14-08F7-459C-ABC9-C40D1AB9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22381-E46F-4E9A-99DD-466CC783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DE8A-4A5F-41AF-9A30-9E5895CA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32CC3-C85D-466C-B17A-C1939537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AC75C-A11D-4389-90C5-236DB349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47AD8-DBE9-4BB9-B623-D7B554E3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A975F-4958-4AF0-A686-8A2A547D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450C6-D86C-4786-88CE-67F9C84D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C90D1-AB3A-4DAB-8132-68A59A6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B00E-6187-4A79-B27A-3361F067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0144-9898-49FA-995F-91DDF991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D086E-5DD3-4438-A1DF-5A6290B16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2B16-B0AB-4103-996E-CCD6D482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B256-DEA9-4FC3-B3E4-41ED34A7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CB9D-EDB2-4C6F-8FD7-DE823528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9020-1A03-410C-B813-A6C6D2E5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FE9D7-40B4-463D-B121-DE1523887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EAAA4-8CF2-4362-8A12-53B3FA8B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7E83-8DE3-48C4-81D4-E32ED10B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D3B31-2753-4A62-AB54-68173308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1688-6BCD-471F-A958-F2B6F497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4D89-7BF5-4DFE-A885-EC4A75C7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C784-5B64-4708-A1B2-8DBD97A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F614-FAA2-4E83-AFD9-261EF3DF4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1B4D4-B76D-4EAC-AEA5-658E03EF6E2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1F6D-89D4-45BC-9426-BA30107B4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B76C-A378-4582-93F0-6A1953195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AAB8-3681-4AF0-9795-6BE241A3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957C-928D-427B-B5B6-1C7D37EB8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Coactivity Function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F691F-AFF0-4E8F-879A-EDE6DCF71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Data: coact_function_dataset_originalnames.csv</a:t>
            </a:r>
          </a:p>
        </p:txBody>
      </p:sp>
    </p:spTree>
    <p:extLst>
      <p:ext uri="{BB962C8B-B14F-4D97-AF65-F5344CB8AC3E}">
        <p14:creationId xmlns:p14="http://schemas.microsoft.com/office/powerpoint/2010/main" val="296842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125-A265-4BD2-AFC9-0983091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Is entropy of event vs non event different regardless of animal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486B-3157-458B-B0E3-E538AB6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LME Models: (1|X) indicates RANDOM effect, others on right side indicate FIXED effect.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Entropy_Mean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(1|Channel)</a:t>
            </a:r>
          </a:p>
          <a:p>
            <a:pPr marL="0" indent="0">
              <a:buNone/>
            </a:pPr>
            <a:r>
              <a:rPr lang="en-US" sz="2000" dirty="0" err="1"/>
              <a:t>Entropy_Mean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(1|Baseline_Entropy_Mean) + (1|Channel)</a:t>
            </a:r>
          </a:p>
          <a:p>
            <a:pPr marL="0" indent="0">
              <a:buNone/>
            </a:pPr>
            <a:r>
              <a:rPr lang="en-US" sz="2000" dirty="0" err="1"/>
              <a:t>Entropy_Std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(1|Channel)</a:t>
            </a:r>
          </a:p>
          <a:p>
            <a:pPr marL="0" indent="0">
              <a:buNone/>
            </a:pPr>
            <a:r>
              <a:rPr lang="en-US" sz="2000" dirty="0" err="1"/>
              <a:t>Entropy_Std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(1|Baseline_Entropy_Std) + (1|Channel)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ALL LOOK SIGNIFICANT FOR </a:t>
            </a:r>
            <a:r>
              <a:rPr lang="en-US" sz="2000" dirty="0" err="1">
                <a:solidFill>
                  <a:srgbClr val="FF0000"/>
                </a:solidFill>
              </a:rPr>
              <a:t>Event_type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Model outputs: </a:t>
            </a:r>
          </a:p>
          <a:p>
            <a:pPr marL="0" indent="0">
              <a:buNone/>
            </a:pPr>
            <a:r>
              <a:rPr lang="en-US" sz="2000" dirty="0"/>
              <a:t>entropymean_Feventtype_Fcoacttype_Ranimal_RChannel.txt, </a:t>
            </a:r>
            <a:r>
              <a:rPr lang="en-US" sz="2000" b="1" dirty="0">
                <a:solidFill>
                  <a:schemeClr val="accent1"/>
                </a:solidFill>
              </a:rPr>
              <a:t>P(</a:t>
            </a:r>
            <a:r>
              <a:rPr lang="en-US" sz="2000" b="1" dirty="0" err="1">
                <a:solidFill>
                  <a:schemeClr val="accent1"/>
                </a:solidFill>
              </a:rPr>
              <a:t>event_type</a:t>
            </a:r>
            <a:r>
              <a:rPr lang="en-US" sz="2000" b="1" dirty="0">
                <a:solidFill>
                  <a:schemeClr val="accent1"/>
                </a:solidFill>
              </a:rPr>
              <a:t>) = 0.021851 </a:t>
            </a:r>
            <a:r>
              <a:rPr lang="en-US" sz="2000" dirty="0" err="1"/>
              <a:t>entropymean_Feventtype_Fcoacttype_Ranimal_RBaseEntMean</a:t>
            </a:r>
            <a:r>
              <a:rPr lang="en-US" sz="2000" dirty="0"/>
              <a:t> _RChannel.txt, </a:t>
            </a:r>
            <a:r>
              <a:rPr lang="en-US" sz="2000" b="1" dirty="0">
                <a:solidFill>
                  <a:schemeClr val="accent1"/>
                </a:solidFill>
              </a:rPr>
              <a:t>P (</a:t>
            </a:r>
            <a:r>
              <a:rPr lang="en-US" sz="2000" b="1" dirty="0" err="1">
                <a:solidFill>
                  <a:schemeClr val="accent1"/>
                </a:solidFill>
              </a:rPr>
              <a:t>event_type</a:t>
            </a:r>
            <a:r>
              <a:rPr lang="en-US" sz="2000" b="1" dirty="0">
                <a:solidFill>
                  <a:schemeClr val="accent1"/>
                </a:solidFill>
              </a:rPr>
              <a:t>) = 0.00061659</a:t>
            </a:r>
          </a:p>
          <a:p>
            <a:pPr marL="0" indent="0">
              <a:buNone/>
            </a:pPr>
            <a:r>
              <a:rPr lang="en-US" sz="2000" dirty="0" err="1"/>
              <a:t>entropystd_Feventtype_Fcoacttype_Ranimal</a:t>
            </a:r>
            <a:r>
              <a:rPr lang="en-US" sz="2000" dirty="0"/>
              <a:t> _RChannel.txt, </a:t>
            </a:r>
            <a:r>
              <a:rPr lang="en-US" sz="2000" b="1" dirty="0">
                <a:solidFill>
                  <a:schemeClr val="accent1"/>
                </a:solidFill>
              </a:rPr>
              <a:t>P (</a:t>
            </a:r>
            <a:r>
              <a:rPr lang="en-US" sz="2000" b="1" dirty="0" err="1">
                <a:solidFill>
                  <a:schemeClr val="accent1"/>
                </a:solidFill>
              </a:rPr>
              <a:t>event_type</a:t>
            </a:r>
            <a:r>
              <a:rPr lang="en-US" sz="2000" b="1" dirty="0">
                <a:solidFill>
                  <a:schemeClr val="accent1"/>
                </a:solidFill>
              </a:rPr>
              <a:t>) = 1.5192e-14 </a:t>
            </a:r>
            <a:r>
              <a:rPr lang="en-US" sz="2000" dirty="0" err="1"/>
              <a:t>entropystd_Feventtype_Fcoacttype_Ranimal_RBaseEntStd</a:t>
            </a:r>
            <a:r>
              <a:rPr lang="en-US" sz="2000" dirty="0"/>
              <a:t> _RChannel.txt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b="1" dirty="0">
                <a:solidFill>
                  <a:schemeClr val="accent1"/>
                </a:solidFill>
              </a:rPr>
              <a:t>P (</a:t>
            </a:r>
            <a:r>
              <a:rPr lang="en-US" sz="2000" b="1" dirty="0" err="1">
                <a:solidFill>
                  <a:schemeClr val="accent1"/>
                </a:solidFill>
              </a:rPr>
              <a:t>event_type</a:t>
            </a:r>
            <a:r>
              <a:rPr lang="en-US" sz="2000" b="1" dirty="0">
                <a:solidFill>
                  <a:schemeClr val="accent1"/>
                </a:solidFill>
              </a:rPr>
              <a:t>) = 3.9889e-17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1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2FAC-778C-4C74-AF27-F645AC1C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" y="580446"/>
            <a:ext cx="5436014" cy="724204"/>
          </a:xfrm>
        </p:spPr>
        <p:txBody>
          <a:bodyPr>
            <a:normAutofit fontScale="90000"/>
          </a:bodyPr>
          <a:lstStyle/>
          <a:p>
            <a:r>
              <a:rPr lang="en-US" sz="1200" b="1" dirty="0" err="1"/>
              <a:t>Entropy_Mean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(1|Channel)</a:t>
            </a:r>
            <a:br>
              <a:rPr lang="en-US" sz="1200" b="1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entropymean_Feventtype_fcoacttype_Ranimal</a:t>
            </a:r>
            <a:r>
              <a:rPr lang="en-US" sz="1200" dirty="0"/>
              <a:t> _RChannel.pdf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3E7F58-8172-411B-B042-61906BD08DB2}"/>
              </a:ext>
            </a:extLst>
          </p:cNvPr>
          <p:cNvSpPr txBox="1">
            <a:spLocks/>
          </p:cNvSpPr>
          <p:nvPr/>
        </p:nvSpPr>
        <p:spPr>
          <a:xfrm>
            <a:off x="3048661" y="2640494"/>
            <a:ext cx="6659881" cy="7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Entropy_Mean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(1|Baseline_Entropy_Mean) + (1|Channel):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entropymean_Feventtype_Fcoacttype_Ranimal_RBaseEntMean</a:t>
            </a:r>
            <a:r>
              <a:rPr lang="en-US" sz="1200" dirty="0"/>
              <a:t> _RChannel.pdf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872E8E-B7C8-414D-A207-62D91F7010B5}"/>
              </a:ext>
            </a:extLst>
          </p:cNvPr>
          <p:cNvSpPr txBox="1">
            <a:spLocks/>
          </p:cNvSpPr>
          <p:nvPr/>
        </p:nvSpPr>
        <p:spPr>
          <a:xfrm>
            <a:off x="74240" y="4295690"/>
            <a:ext cx="4855569" cy="7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Entropy_Std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(1|Channel):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entropystd_Feventtype_Fcoacttype_Ranimal</a:t>
            </a:r>
            <a:r>
              <a:rPr lang="en-US" sz="1200" dirty="0"/>
              <a:t> _RChannel.pdf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3A8968-4368-4C2C-BED4-B64C7BE60D63}"/>
              </a:ext>
            </a:extLst>
          </p:cNvPr>
          <p:cNvSpPr txBox="1">
            <a:spLocks/>
          </p:cNvSpPr>
          <p:nvPr/>
        </p:nvSpPr>
        <p:spPr>
          <a:xfrm>
            <a:off x="2703443" y="5950886"/>
            <a:ext cx="6726805" cy="7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Entropy_Std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(1|Baseline_Entropy_Std) + (1|Channel)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entropystd_Feventtype_Fcoacttype_Ranimal_RBaseEntStd</a:t>
            </a:r>
            <a:r>
              <a:rPr lang="en-US" sz="1200" dirty="0"/>
              <a:t> _RChannel.pdf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6BF5D7-1381-4857-9BF4-5C1BEBDEF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35545"/>
              </p:ext>
            </p:extLst>
          </p:nvPr>
        </p:nvGraphicFramePr>
        <p:xfrm>
          <a:off x="4929809" y="13510"/>
          <a:ext cx="21939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r:id="rId4" imgW="2194560" imgH="2194560" progId="AcroExch.Document.DC">
                  <p:embed/>
                </p:oleObj>
              </mc:Choice>
              <mc:Fallback>
                <p:oleObj name="Acrobat Document" r:id="rId4" imgW="219456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9809" y="13510"/>
                        <a:ext cx="219392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8DC5BA-73E3-4BCE-824F-9D04E11AF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04284"/>
              </p:ext>
            </p:extLst>
          </p:nvPr>
        </p:nvGraphicFramePr>
        <p:xfrm>
          <a:off x="9708542" y="1937783"/>
          <a:ext cx="21939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6" imgW="2194560" imgH="2194560" progId="AcroExch.Document.DC">
                  <p:embed/>
                </p:oleObj>
              </mc:Choice>
              <mc:Fallback>
                <p:oleObj name="Acrobat Document" r:id="rId6" imgW="219456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08542" y="1937783"/>
                        <a:ext cx="219392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5CEBA0-187B-464B-82E2-716AE2703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80026"/>
              </p:ext>
            </p:extLst>
          </p:nvPr>
        </p:nvGraphicFramePr>
        <p:xfrm>
          <a:off x="4771417" y="3548156"/>
          <a:ext cx="27432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Acrobat Document" r:id="rId8" imgW="2743000" imgH="2194560" progId="AcroExch.Document.DC">
                  <p:embed/>
                </p:oleObj>
              </mc:Choice>
              <mc:Fallback>
                <p:oleObj name="Acrobat Document" r:id="rId8" imgW="274300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71417" y="3548156"/>
                        <a:ext cx="274320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315AA44-A5F8-456E-9352-689629629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23503"/>
              </p:ext>
            </p:extLst>
          </p:nvPr>
        </p:nvGraphicFramePr>
        <p:xfrm>
          <a:off x="9072172" y="4564767"/>
          <a:ext cx="27432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Acrobat Document" r:id="rId10" imgW="2743000" imgH="2194560" progId="AcroExch.Document.DC">
                  <p:embed/>
                </p:oleObj>
              </mc:Choice>
              <mc:Fallback>
                <p:oleObj name="Acrobat Document" r:id="rId10" imgW="274300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72172" y="4564767"/>
                        <a:ext cx="274320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15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125-A265-4BD2-AFC9-0983091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Is entropy of event vs non event different between animal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486B-3157-458B-B0E3-E538AB6E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LME Models: (1|X) indicates RANDOM effect, others on right side indicate FIXED effect.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Entropy_Mean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</a:t>
            </a:r>
            <a:r>
              <a:rPr lang="en-US" sz="2000" dirty="0" err="1"/>
              <a:t>Animal_Type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(1|Channel)</a:t>
            </a:r>
          </a:p>
          <a:p>
            <a:pPr marL="0" indent="0">
              <a:buNone/>
            </a:pPr>
            <a:r>
              <a:rPr lang="en-US" sz="2000" dirty="0" err="1"/>
              <a:t>Entropy_Mean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</a:t>
            </a:r>
            <a:r>
              <a:rPr lang="en-US" sz="2000" dirty="0" err="1"/>
              <a:t>Animal_Type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(1|Baseline_Entropy_Mean) + (1|Channel)</a:t>
            </a:r>
          </a:p>
          <a:p>
            <a:pPr marL="0" indent="0">
              <a:buNone/>
            </a:pPr>
            <a:r>
              <a:rPr lang="en-US" sz="2000" dirty="0" err="1"/>
              <a:t>Entropy_Std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</a:t>
            </a:r>
            <a:r>
              <a:rPr lang="en-US" sz="2000" dirty="0" err="1"/>
              <a:t>Animal_Type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(1|Channel)</a:t>
            </a:r>
          </a:p>
          <a:p>
            <a:pPr marL="0" indent="0">
              <a:buNone/>
            </a:pPr>
            <a:r>
              <a:rPr lang="en-US" sz="2000" dirty="0" err="1"/>
              <a:t>Entropy_Std</a:t>
            </a:r>
            <a:r>
              <a:rPr lang="en-US" sz="2000" dirty="0"/>
              <a:t> ~ </a:t>
            </a:r>
            <a:r>
              <a:rPr lang="en-US" sz="2000" dirty="0" err="1"/>
              <a:t>Event_type</a:t>
            </a:r>
            <a:r>
              <a:rPr lang="en-US" sz="2000" dirty="0"/>
              <a:t> + </a:t>
            </a:r>
            <a:r>
              <a:rPr lang="en-US" sz="2000" dirty="0" err="1"/>
              <a:t>Animal_Type</a:t>
            </a:r>
            <a:r>
              <a:rPr lang="en-US" sz="2000" dirty="0"/>
              <a:t> + (</a:t>
            </a:r>
            <a:r>
              <a:rPr lang="en-US" sz="2000" dirty="0" err="1"/>
              <a:t>Coact_Type</a:t>
            </a:r>
            <a:r>
              <a:rPr lang="en-US" sz="2000" dirty="0"/>
              <a:t>) + (1|Animal) + (1|Baseline_Entropy_Std) + (1|Channel)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STDs LOOK SIGNIFICANT FOR </a:t>
            </a:r>
            <a:r>
              <a:rPr lang="en-US" sz="2000" dirty="0" err="1">
                <a:solidFill>
                  <a:srgbClr val="FF0000"/>
                </a:solidFill>
              </a:rPr>
              <a:t>Animal_type</a:t>
            </a:r>
            <a:r>
              <a:rPr lang="en-US" sz="2000" dirty="0">
                <a:solidFill>
                  <a:srgbClr val="FF0000"/>
                </a:solidFill>
              </a:rPr>
              <a:t>, ALL SIGNIFICANT FOR </a:t>
            </a:r>
            <a:r>
              <a:rPr lang="en-US" sz="2000" dirty="0" err="1">
                <a:solidFill>
                  <a:srgbClr val="FF0000"/>
                </a:solidFill>
              </a:rPr>
              <a:t>Event_type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Model outputs: </a:t>
            </a:r>
          </a:p>
          <a:p>
            <a:pPr marL="0" indent="0">
              <a:buNone/>
            </a:pPr>
            <a:r>
              <a:rPr lang="en-US" sz="1800" dirty="0" err="1"/>
              <a:t>entropymean_Feventtype_Fanimaltype_Fcoacttype_Ranimal</a:t>
            </a:r>
            <a:r>
              <a:rPr lang="en-US" sz="1800" dirty="0"/>
              <a:t> _RChannel.txt, </a:t>
            </a:r>
            <a:r>
              <a:rPr lang="en-US" sz="1800" b="1" dirty="0">
                <a:solidFill>
                  <a:schemeClr val="accent1"/>
                </a:solidFill>
              </a:rPr>
              <a:t>p(</a:t>
            </a:r>
            <a:r>
              <a:rPr lang="en-US" sz="1800" b="1" dirty="0" err="1">
                <a:solidFill>
                  <a:schemeClr val="accent1"/>
                </a:solidFill>
              </a:rPr>
              <a:t>Event_type</a:t>
            </a:r>
            <a:r>
              <a:rPr lang="en-US" sz="1800" b="1" dirty="0">
                <a:solidFill>
                  <a:schemeClr val="accent1"/>
                </a:solidFill>
              </a:rPr>
              <a:t>) =0.021848,  </a:t>
            </a:r>
            <a:r>
              <a:rPr lang="en-US" sz="1800" dirty="0">
                <a:solidFill>
                  <a:schemeClr val="accent1"/>
                </a:solidFill>
              </a:rPr>
              <a:t>p(</a:t>
            </a:r>
            <a:r>
              <a:rPr lang="en-US" sz="1800" dirty="0" err="1">
                <a:solidFill>
                  <a:schemeClr val="accent1"/>
                </a:solidFill>
              </a:rPr>
              <a:t>Animal_Type</a:t>
            </a:r>
            <a:r>
              <a:rPr lang="en-US" sz="1800" dirty="0">
                <a:solidFill>
                  <a:schemeClr val="accent1"/>
                </a:solidFill>
              </a:rPr>
              <a:t>) = 0.072525  </a:t>
            </a:r>
            <a:r>
              <a:rPr lang="en-US" sz="1800" dirty="0"/>
              <a:t>entropymean_Feventtype_Fanimaltype_Fcoacttype_Ranimal_RBaseEntMean _RChannel.txt, </a:t>
            </a:r>
            <a:r>
              <a:rPr lang="en-US" sz="1800" b="1" dirty="0">
                <a:solidFill>
                  <a:schemeClr val="accent1"/>
                </a:solidFill>
              </a:rPr>
              <a:t>p(</a:t>
            </a:r>
            <a:r>
              <a:rPr lang="en-US" sz="1800" b="1" dirty="0" err="1">
                <a:solidFill>
                  <a:schemeClr val="accent1"/>
                </a:solidFill>
              </a:rPr>
              <a:t>Event_type</a:t>
            </a:r>
            <a:r>
              <a:rPr lang="en-US" sz="1800" b="1" dirty="0">
                <a:solidFill>
                  <a:schemeClr val="accent1"/>
                </a:solidFill>
              </a:rPr>
              <a:t>) =   0.00061668, </a:t>
            </a:r>
            <a:r>
              <a:rPr lang="en-US" sz="1800" dirty="0">
                <a:solidFill>
                  <a:schemeClr val="accent1"/>
                </a:solidFill>
              </a:rPr>
              <a:t>p(</a:t>
            </a:r>
            <a:r>
              <a:rPr lang="en-US" sz="1800" dirty="0" err="1">
                <a:solidFill>
                  <a:schemeClr val="accent1"/>
                </a:solidFill>
              </a:rPr>
              <a:t>Animal_Type</a:t>
            </a:r>
            <a:r>
              <a:rPr lang="en-US" sz="1800" dirty="0">
                <a:solidFill>
                  <a:schemeClr val="accent1"/>
                </a:solidFill>
              </a:rPr>
              <a:t>) = 0.075029 </a:t>
            </a:r>
          </a:p>
          <a:p>
            <a:pPr marL="0" indent="0">
              <a:buNone/>
            </a:pPr>
            <a:r>
              <a:rPr lang="en-US" sz="1800" dirty="0" err="1"/>
              <a:t>entropystd_Feventtype_Fanimaltype_Fcoacttype_Ranimal</a:t>
            </a:r>
            <a:r>
              <a:rPr lang="en-US" sz="1800" dirty="0"/>
              <a:t> _RChannel.txt, </a:t>
            </a:r>
            <a:r>
              <a:rPr lang="en-US" sz="1800" b="1" dirty="0">
                <a:solidFill>
                  <a:schemeClr val="accent1"/>
                </a:solidFill>
              </a:rPr>
              <a:t>p(</a:t>
            </a:r>
            <a:r>
              <a:rPr lang="en-US" sz="1800" b="1" dirty="0" err="1">
                <a:solidFill>
                  <a:schemeClr val="accent1"/>
                </a:solidFill>
              </a:rPr>
              <a:t>Event_type</a:t>
            </a:r>
            <a:r>
              <a:rPr lang="en-US" sz="1800" b="1" dirty="0">
                <a:solidFill>
                  <a:schemeClr val="accent1"/>
                </a:solidFill>
              </a:rPr>
              <a:t>) = 1.5252e-14  , p(</a:t>
            </a:r>
            <a:r>
              <a:rPr lang="en-US" sz="1800" b="1" dirty="0" err="1">
                <a:solidFill>
                  <a:schemeClr val="accent1"/>
                </a:solidFill>
              </a:rPr>
              <a:t>Animal_Type</a:t>
            </a:r>
            <a:r>
              <a:rPr lang="en-US" sz="1800" b="1" dirty="0">
                <a:solidFill>
                  <a:schemeClr val="accent1"/>
                </a:solidFill>
              </a:rPr>
              <a:t>)= 0.012124 </a:t>
            </a:r>
            <a:r>
              <a:rPr lang="en-US" sz="1800" dirty="0"/>
              <a:t>entropystd_Feventtype_Fanimaltype_Fcoacttype_Ranimal_RBaseEntStd _RChannel.txt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b="1" dirty="0">
                <a:solidFill>
                  <a:schemeClr val="accent1"/>
                </a:solidFill>
              </a:rPr>
              <a:t>p(</a:t>
            </a:r>
            <a:r>
              <a:rPr lang="en-US" sz="1800" b="1" dirty="0" err="1">
                <a:solidFill>
                  <a:schemeClr val="accent1"/>
                </a:solidFill>
              </a:rPr>
              <a:t>Event_type</a:t>
            </a:r>
            <a:r>
              <a:rPr lang="en-US" sz="1800" b="1" dirty="0">
                <a:solidFill>
                  <a:schemeClr val="accent1"/>
                </a:solidFill>
              </a:rPr>
              <a:t>) =  4.0063e-17, p(</a:t>
            </a:r>
            <a:r>
              <a:rPr lang="en-US" sz="1800" b="1" dirty="0" err="1">
                <a:solidFill>
                  <a:schemeClr val="accent1"/>
                </a:solidFill>
              </a:rPr>
              <a:t>Animal_Type</a:t>
            </a:r>
            <a:r>
              <a:rPr lang="en-US" sz="1800" b="1" dirty="0">
                <a:solidFill>
                  <a:schemeClr val="accent1"/>
                </a:solidFill>
              </a:rPr>
              <a:t>) =  0.011961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80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2FAC-778C-4C74-AF27-F645AC1C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9" y="556593"/>
            <a:ext cx="6318610" cy="724204"/>
          </a:xfrm>
        </p:spPr>
        <p:txBody>
          <a:bodyPr>
            <a:normAutofit fontScale="90000"/>
          </a:bodyPr>
          <a:lstStyle/>
          <a:p>
            <a:r>
              <a:rPr lang="en-US" sz="1200" b="1" dirty="0" err="1"/>
              <a:t>Entropy_Mean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</a:t>
            </a:r>
            <a:r>
              <a:rPr lang="en-US" sz="1200" b="1" dirty="0" err="1"/>
              <a:t>Animal_Type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(1|Channel):</a:t>
            </a:r>
            <a:br>
              <a:rPr lang="en-US" sz="1200" b="1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entropymean_Feventtype_Fanimaltype_Fcoacttype_Ranimal</a:t>
            </a:r>
            <a:r>
              <a:rPr lang="en-US" sz="1200" dirty="0"/>
              <a:t> _RChannel.pdf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3E7F58-8172-411B-B042-61906BD08DB2}"/>
              </a:ext>
            </a:extLst>
          </p:cNvPr>
          <p:cNvSpPr txBox="1">
            <a:spLocks/>
          </p:cNvSpPr>
          <p:nvPr/>
        </p:nvSpPr>
        <p:spPr>
          <a:xfrm>
            <a:off x="1884459" y="2640494"/>
            <a:ext cx="7895645" cy="7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Entropy_Mean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</a:t>
            </a:r>
            <a:r>
              <a:rPr lang="en-US" sz="1200" b="1" dirty="0" err="1"/>
              <a:t>Animal_Type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(1|Baseline_Entropy_Mean) + (1|Channel):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entropymean_Feventtype_Fanimaltype_Fcoacttype_Ranimal_RBaseEntMean _RChannel.pdf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872E8E-B7C8-414D-A207-62D91F7010B5}"/>
              </a:ext>
            </a:extLst>
          </p:cNvPr>
          <p:cNvSpPr txBox="1">
            <a:spLocks/>
          </p:cNvSpPr>
          <p:nvPr/>
        </p:nvSpPr>
        <p:spPr>
          <a:xfrm>
            <a:off x="74240" y="4295690"/>
            <a:ext cx="5928995" cy="7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Entropy_Std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</a:t>
            </a:r>
            <a:r>
              <a:rPr lang="en-US" sz="1200" b="1" dirty="0" err="1"/>
              <a:t>Animal_Type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(1|Channel):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entropystd_Feventtype_Fanimaltype_Fcoacttype_Ranimal</a:t>
            </a:r>
            <a:r>
              <a:rPr lang="en-US" sz="1200" dirty="0"/>
              <a:t> _RChannel.pdf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3A8968-4368-4C2C-BED4-B64C7BE60D63}"/>
              </a:ext>
            </a:extLst>
          </p:cNvPr>
          <p:cNvSpPr txBox="1">
            <a:spLocks/>
          </p:cNvSpPr>
          <p:nvPr/>
        </p:nvSpPr>
        <p:spPr>
          <a:xfrm>
            <a:off x="2146852" y="5950886"/>
            <a:ext cx="7283396" cy="7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/>
              <a:t>Entropy_Std</a:t>
            </a:r>
            <a:r>
              <a:rPr lang="en-US" sz="1200" b="1" dirty="0"/>
              <a:t> ~ </a:t>
            </a:r>
            <a:r>
              <a:rPr lang="en-US" sz="1200" b="1" dirty="0" err="1"/>
              <a:t>Event_type</a:t>
            </a:r>
            <a:r>
              <a:rPr lang="en-US" sz="1200" b="1" dirty="0"/>
              <a:t> + </a:t>
            </a:r>
            <a:r>
              <a:rPr lang="en-US" sz="1200" b="1" dirty="0" err="1"/>
              <a:t>Animal_Type</a:t>
            </a:r>
            <a:r>
              <a:rPr lang="en-US" sz="1200" b="1" dirty="0"/>
              <a:t> + (</a:t>
            </a:r>
            <a:r>
              <a:rPr lang="en-US" sz="1200" b="1" dirty="0" err="1"/>
              <a:t>Coact_Type</a:t>
            </a:r>
            <a:r>
              <a:rPr lang="en-US" sz="1200" b="1" dirty="0"/>
              <a:t>) + (1|Animal) + (1|Baseline_Entropy_Std) + (1|Channel):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entropystd_Feventtype_Fanimaltype_Fcoacttype_Ranimal_RBaseEntStd _RChannel.pdf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30A2B06-2457-4F78-B0E5-0AA55867E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09563"/>
              </p:ext>
            </p:extLst>
          </p:nvPr>
        </p:nvGraphicFramePr>
        <p:xfrm>
          <a:off x="5428817" y="55589"/>
          <a:ext cx="21939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Acrobat Document" r:id="rId3" imgW="2194560" imgH="2194560" progId="AcroExch.Document.DC">
                  <p:embed/>
                </p:oleObj>
              </mc:Choice>
              <mc:Fallback>
                <p:oleObj name="Acrobat Document" r:id="rId3" imgW="219456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8817" y="55589"/>
                        <a:ext cx="219392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4C77D9-6BA8-4D96-BCA7-DA9432863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42882"/>
              </p:ext>
            </p:extLst>
          </p:nvPr>
        </p:nvGraphicFramePr>
        <p:xfrm>
          <a:off x="9430248" y="2089100"/>
          <a:ext cx="21939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Acrobat Document" r:id="rId5" imgW="2194560" imgH="2194560" progId="AcroExch.Document.DC">
                  <p:embed/>
                </p:oleObj>
              </mc:Choice>
              <mc:Fallback>
                <p:oleObj name="Acrobat Document" r:id="rId5" imgW="219456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30248" y="2089100"/>
                        <a:ext cx="219392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CDC03E-9782-4AC3-8BD3-A44462D55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91376"/>
              </p:ext>
            </p:extLst>
          </p:nvPr>
        </p:nvGraphicFramePr>
        <p:xfrm>
          <a:off x="5445384" y="3592979"/>
          <a:ext cx="27432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Acrobat Document" r:id="rId7" imgW="2743000" imgH="2194560" progId="AcroExch.Document.DC">
                  <p:embed/>
                </p:oleObj>
              </mc:Choice>
              <mc:Fallback>
                <p:oleObj name="Acrobat Document" r:id="rId7" imgW="274300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5384" y="3592979"/>
                        <a:ext cx="274320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9DADEC-D97A-4033-8480-A5393ACF7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60695"/>
              </p:ext>
            </p:extLst>
          </p:nvPr>
        </p:nvGraphicFramePr>
        <p:xfrm>
          <a:off x="9374560" y="4674005"/>
          <a:ext cx="27432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Acrobat Document" r:id="rId9" imgW="2743000" imgH="2194560" progId="AcroExch.Document.DC">
                  <p:embed/>
                </p:oleObj>
              </mc:Choice>
              <mc:Fallback>
                <p:oleObj name="Acrobat Document" r:id="rId9" imgW="2743000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74560" y="4674005"/>
                        <a:ext cx="274320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47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F2059-2492-425C-A7C8-14055FDC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1" y="106673"/>
            <a:ext cx="8168657" cy="66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0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1010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Acrobat Document</vt:lpstr>
      <vt:lpstr>Coactivity Function Results</vt:lpstr>
      <vt:lpstr>1. Is entropy of event vs non event different regardless of animal type?</vt:lpstr>
      <vt:lpstr>Entropy_Mean ~ Event_type + (Coact_Type) + (1|Animal) + (1|Channel)   entropymean_Feventtype_fcoacttype_Ranimal _RChannel.pdf</vt:lpstr>
      <vt:lpstr>2. Is entropy of event vs non event different between animal types?</vt:lpstr>
      <vt:lpstr>Entropy_Mean ~ Event_type + Animal_Type + (Coact_Type) + (1|Animal) + (1|Channel):   entropymean_Feventtype_Fanimaltype_Fcoacttype_Ranimal _RChannel.pdf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Coactivity Function Results</dc:title>
  <dc:creator>Gurel, Nil Z.</dc:creator>
  <cp:lastModifiedBy>Gurel, Nil Z.</cp:lastModifiedBy>
  <cp:revision>12</cp:revision>
  <dcterms:created xsi:type="dcterms:W3CDTF">2021-08-26T04:48:11Z</dcterms:created>
  <dcterms:modified xsi:type="dcterms:W3CDTF">2021-08-30T02:47:37Z</dcterms:modified>
</cp:coreProperties>
</file>