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39"/>
  </p:notesMasterIdLst>
  <p:sldIdLst>
    <p:sldId id="256" r:id="rId4"/>
    <p:sldId id="319" r:id="rId5"/>
    <p:sldId id="347" r:id="rId6"/>
    <p:sldId id="277" r:id="rId7"/>
    <p:sldId id="320" r:id="rId8"/>
    <p:sldId id="321" r:id="rId9"/>
    <p:sldId id="326" r:id="rId10"/>
    <p:sldId id="300" r:id="rId11"/>
    <p:sldId id="334" r:id="rId12"/>
    <p:sldId id="336" r:id="rId13"/>
    <p:sldId id="338" r:id="rId14"/>
    <p:sldId id="327" r:id="rId15"/>
    <p:sldId id="337" r:id="rId16"/>
    <p:sldId id="341" r:id="rId17"/>
    <p:sldId id="342" r:id="rId18"/>
    <p:sldId id="346" r:id="rId19"/>
    <p:sldId id="349" r:id="rId20"/>
    <p:sldId id="350" r:id="rId21"/>
    <p:sldId id="351" r:id="rId22"/>
    <p:sldId id="352" r:id="rId23"/>
    <p:sldId id="353" r:id="rId24"/>
    <p:sldId id="356" r:id="rId25"/>
    <p:sldId id="354" r:id="rId26"/>
    <p:sldId id="355" r:id="rId27"/>
    <p:sldId id="357" r:id="rId28"/>
    <p:sldId id="358" r:id="rId29"/>
    <p:sldId id="281" r:id="rId30"/>
    <p:sldId id="322" r:id="rId31"/>
    <p:sldId id="324" r:id="rId32"/>
    <p:sldId id="325" r:id="rId33"/>
    <p:sldId id="323" r:id="rId34"/>
    <p:sldId id="348" r:id="rId35"/>
    <p:sldId id="359" r:id="rId36"/>
    <p:sldId id="360" r:id="rId37"/>
    <p:sldId id="361" r:id="rId3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2DFB76C-B374-4EBF-A508-E8F1BEB9E6D5}">
          <p14:sldIdLst>
            <p14:sldId id="256"/>
            <p14:sldId id="319"/>
            <p14:sldId id="347"/>
          </p14:sldIdLst>
        </p14:section>
        <p14:section name="ネットワーク基礎" id="{D90FAA15-24BB-4066-B9CF-ED475C3BA5E3}">
          <p14:sldIdLst>
            <p14:sldId id="277"/>
          </p14:sldIdLst>
        </p14:section>
        <p14:section name="前回の復習" id="{C85E3650-4A0E-44BB-8D5E-EF604C0D7707}">
          <p14:sldIdLst>
            <p14:sldId id="320"/>
            <p14:sldId id="321"/>
            <p14:sldId id="326"/>
            <p14:sldId id="300"/>
            <p14:sldId id="334"/>
            <p14:sldId id="336"/>
            <p14:sldId id="338"/>
            <p14:sldId id="327"/>
            <p14:sldId id="337"/>
            <p14:sldId id="341"/>
            <p14:sldId id="342"/>
            <p14:sldId id="346"/>
          </p14:sldIdLst>
        </p14:section>
        <p14:section name="ドメインは誰の物？" id="{0C914A07-2AC1-47C2-B1AD-63B3B5D5ADDC}">
          <p14:sldIdLst>
            <p14:sldId id="349"/>
            <p14:sldId id="350"/>
            <p14:sldId id="351"/>
            <p14:sldId id="352"/>
            <p14:sldId id="353"/>
            <p14:sldId id="356"/>
            <p14:sldId id="354"/>
            <p14:sldId id="355"/>
            <p14:sldId id="357"/>
            <p14:sldId id="358"/>
          </p14:sldIdLst>
        </p14:section>
        <p14:section name="HTTP演習" id="{E1A0E00D-C5AD-4375-B073-E8FD240155EF}">
          <p14:sldIdLst>
            <p14:sldId id="281"/>
            <p14:sldId id="322"/>
            <p14:sldId id="324"/>
            <p14:sldId id="325"/>
          </p14:sldIdLst>
        </p14:section>
        <p14:section name="HTML入門" id="{418E5223-A389-4EBD-9BCF-C61CB7B74809}">
          <p14:sldIdLst>
            <p14:sldId id="323"/>
            <p14:sldId id="348"/>
            <p14:sldId id="359"/>
            <p14:sldId id="360"/>
            <p14:sldId id="3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57"/>
    <a:srgbClr val="FEF6E3"/>
    <a:srgbClr val="32B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4" autoAdjust="0"/>
    <p:restoredTop sz="85998" autoAdjust="0"/>
  </p:normalViewPr>
  <p:slideViewPr>
    <p:cSldViewPr showGuides="1">
      <p:cViewPr>
        <p:scale>
          <a:sx n="100" d="100"/>
          <a:sy n="100" d="100"/>
        </p:scale>
        <p:origin x="-786" y="-138"/>
      </p:cViewPr>
      <p:guideLst>
        <p:guide orient="horz" pos="306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5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E91ED2-F61E-4434-9C62-0EC3D61BCFF6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7D4096EC-8D6A-494D-BC20-7D38ED98F03F}">
      <dgm:prSet phldrT="[テキスト]" custT="1"/>
      <dgm:spPr/>
      <dgm:t>
        <a:bodyPr/>
        <a:lstStyle/>
        <a:p>
          <a:r>
            <a:rPr kumimoji="1"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rPr>
            <a:t>Com</a:t>
          </a:r>
          <a:endParaRPr kumimoji="1" lang="ja-JP" altLang="en-US" sz="3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FF546858-53A2-4223-B3ED-774019B4A104}" type="parTrans" cxnId="{ADCF1242-B2CF-45F4-B794-9CAEE96DCB7C}">
      <dgm:prSet/>
      <dgm:spPr/>
      <dgm:t>
        <a:bodyPr/>
        <a:lstStyle/>
        <a:p>
          <a:endParaRPr kumimoji="1" lang="ja-JP" altLang="en-US" sz="4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EA9A0612-8737-4ABB-9127-358A153BF108}" type="sibTrans" cxnId="{ADCF1242-B2CF-45F4-B794-9CAEE96DCB7C}">
      <dgm:prSet/>
      <dgm:spPr/>
      <dgm:t>
        <a:bodyPr/>
        <a:lstStyle/>
        <a:p>
          <a:endParaRPr kumimoji="1" lang="ja-JP" altLang="en-US" sz="4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27FA8064-25B7-424F-9099-149467D05B32}">
      <dgm:prSet phldrT="[テキスト]" custT="1"/>
      <dgm:spPr/>
      <dgm:t>
        <a:bodyPr/>
        <a:lstStyle/>
        <a:p>
          <a:r>
            <a:rPr kumimoji="1" lang="en-US" altLang="ja-JP" sz="3200" dirty="0" err="1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rPr>
            <a:t>jp</a:t>
          </a:r>
          <a:endParaRPr kumimoji="1" lang="ja-JP" altLang="en-US" sz="3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23C5C3FD-B526-40F7-890D-A4AA6E8C60FD}" type="parTrans" cxnId="{61C4BC06-33C8-4C8D-AC22-F4852371FBBD}">
      <dgm:prSet/>
      <dgm:spPr/>
      <dgm:t>
        <a:bodyPr/>
        <a:lstStyle/>
        <a:p>
          <a:endParaRPr kumimoji="1" lang="ja-JP" altLang="en-US" sz="4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BEAF7A03-A9B2-46C4-91FF-5796968D15FA}" type="sibTrans" cxnId="{61C4BC06-33C8-4C8D-AC22-F4852371FBBD}">
      <dgm:prSet/>
      <dgm:spPr/>
      <dgm:t>
        <a:bodyPr/>
        <a:lstStyle/>
        <a:p>
          <a:endParaRPr kumimoji="1" lang="ja-JP" altLang="en-US" sz="4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88ED61B7-9B66-430C-8D09-F8DD6F1EAB32}">
      <dgm:prSet phldrT="[テキスト]" custT="1"/>
      <dgm:spPr/>
      <dgm:t>
        <a:bodyPr/>
        <a:lstStyle/>
        <a:p>
          <a:r>
            <a:rPr kumimoji="1"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rPr>
            <a:t>ne</a:t>
          </a:r>
          <a:endParaRPr kumimoji="1" lang="ja-JP" altLang="en-US" sz="3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02879B02-A398-4BB7-82DA-15D8BC57471A}" type="parTrans" cxnId="{B8F78C25-9013-454A-9BF2-8526983C3C72}">
      <dgm:prSet/>
      <dgm:spPr/>
      <dgm:t>
        <a:bodyPr/>
        <a:lstStyle/>
        <a:p>
          <a:endParaRPr kumimoji="1" lang="ja-JP" altLang="en-US" sz="4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D27ADB05-8C7D-443E-86B5-9C984C085F88}" type="sibTrans" cxnId="{B8F78C25-9013-454A-9BF2-8526983C3C72}">
      <dgm:prSet/>
      <dgm:spPr/>
      <dgm:t>
        <a:bodyPr/>
        <a:lstStyle/>
        <a:p>
          <a:endParaRPr kumimoji="1" lang="ja-JP" altLang="en-US" sz="4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EC419FD4-6606-42CC-9E6B-FEB2B7590988}">
      <dgm:prSet phldrT="[テキスト]" custT="1"/>
      <dgm:spPr/>
      <dgm:t>
        <a:bodyPr/>
        <a:lstStyle/>
        <a:p>
          <a:r>
            <a:rPr kumimoji="1"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rPr>
            <a:t>ac</a:t>
          </a:r>
          <a:endParaRPr kumimoji="1" lang="ja-JP" altLang="en-US" sz="3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71B18947-4FA0-4207-B68D-BE52183ACB0C}" type="parTrans" cxnId="{41985BCC-2AC5-4422-AC2D-55F33F302733}">
      <dgm:prSet/>
      <dgm:spPr/>
      <dgm:t>
        <a:bodyPr/>
        <a:lstStyle/>
        <a:p>
          <a:endParaRPr kumimoji="1" lang="ja-JP" altLang="en-US" sz="4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678846DB-22F4-4525-A94A-A9088224FC83}" type="sibTrans" cxnId="{41985BCC-2AC5-4422-AC2D-55F33F302733}">
      <dgm:prSet/>
      <dgm:spPr/>
      <dgm:t>
        <a:bodyPr/>
        <a:lstStyle/>
        <a:p>
          <a:endParaRPr kumimoji="1" lang="ja-JP" altLang="en-US" sz="4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0C1781A4-5A6B-444A-A528-A0110840A385}">
      <dgm:prSet phldrT="[テキスト]" custT="1"/>
      <dgm:spPr/>
      <dgm:t>
        <a:bodyPr/>
        <a:lstStyle/>
        <a:p>
          <a:r>
            <a:rPr kumimoji="1" lang="en-US" altLang="ja-JP" sz="3200" dirty="0" err="1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rPr>
            <a:t>neec</a:t>
          </a:r>
          <a:endParaRPr kumimoji="1" lang="ja-JP" altLang="en-US" sz="3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5F9FA54B-049B-4EC6-BAEA-24499E869E95}" type="parTrans" cxnId="{FAEE7C24-6C66-4D06-A6AE-4B2CA1873AE2}">
      <dgm:prSet/>
      <dgm:spPr/>
      <dgm:t>
        <a:bodyPr/>
        <a:lstStyle/>
        <a:p>
          <a:endParaRPr kumimoji="1" lang="ja-JP" altLang="en-US" sz="4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079C7968-F10E-4D85-9537-2E55D3A318D2}" type="sibTrans" cxnId="{FAEE7C24-6C66-4D06-A6AE-4B2CA1873AE2}">
      <dgm:prSet/>
      <dgm:spPr/>
      <dgm:t>
        <a:bodyPr/>
        <a:lstStyle/>
        <a:p>
          <a:endParaRPr kumimoji="1" lang="ja-JP" altLang="en-US" sz="4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D0BCD775-7CEA-4158-9CE9-47321647499F}">
      <dgm:prSet phldrT="[テキスト]" custT="1"/>
      <dgm:spPr/>
      <dgm:t>
        <a:bodyPr/>
        <a:lstStyle/>
        <a:p>
          <a:r>
            <a: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rPr>
            <a:t>Yahoo.com</a:t>
          </a:r>
          <a:endParaRPr kumimoji="1" lang="ja-JP" altLang="en-US" sz="20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233A5FC4-C218-4262-B4FD-99F2B303471D}" type="parTrans" cxnId="{58EED5B8-82B9-4F1B-A867-003DE56B027D}">
      <dgm:prSet/>
      <dgm:spPr/>
      <dgm:t>
        <a:bodyPr/>
        <a:lstStyle/>
        <a:p>
          <a:endParaRPr kumimoji="1" lang="ja-JP" altLang="en-US" sz="4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FBCADF76-4ACF-43AD-A2C1-7661C1433F6C}" type="sibTrans" cxnId="{58EED5B8-82B9-4F1B-A867-003DE56B027D}">
      <dgm:prSet/>
      <dgm:spPr/>
      <dgm:t>
        <a:bodyPr/>
        <a:lstStyle/>
        <a:p>
          <a:endParaRPr kumimoji="1" lang="ja-JP" altLang="en-US" sz="4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2A0568DA-06AA-4D42-9CD5-9F84FC64CFD0}">
      <dgm:prSet phldrT="[テキスト]" custT="1"/>
      <dgm:spPr/>
      <dgm:t>
        <a:bodyPr/>
        <a:lstStyle/>
        <a:p>
          <a:r>
            <a: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rPr>
            <a:t>Amazon.com</a:t>
          </a:r>
          <a:endParaRPr kumimoji="1" lang="ja-JP" altLang="en-US" sz="20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F424E10C-F363-4693-AA17-D32E59851601}" type="parTrans" cxnId="{180ED9C2-3345-445C-9BB9-AF06D30E0DB2}">
      <dgm:prSet/>
      <dgm:spPr/>
      <dgm:t>
        <a:bodyPr/>
        <a:lstStyle/>
        <a:p>
          <a:endParaRPr kumimoji="1" lang="ja-JP" altLang="en-US" sz="4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D8CCCD23-8345-429A-B7D1-B30A261AAB1C}" type="sibTrans" cxnId="{180ED9C2-3345-445C-9BB9-AF06D30E0DB2}">
      <dgm:prSet/>
      <dgm:spPr/>
      <dgm:t>
        <a:bodyPr/>
        <a:lstStyle/>
        <a:p>
          <a:endParaRPr kumimoji="1" lang="ja-JP" altLang="en-US" sz="4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C19EE00B-A4B2-496E-828B-5F62FDF9864A}" type="pres">
      <dgm:prSet presAssocID="{78E91ED2-F61E-4434-9C62-0EC3D61BCFF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1BE3AB-E82C-4A6F-99F8-FCB3CB19736F}" type="pres">
      <dgm:prSet presAssocID="{7D4096EC-8D6A-494D-BC20-7D38ED98F03F}" presName="hierRoot1" presStyleCnt="0"/>
      <dgm:spPr/>
    </dgm:pt>
    <dgm:pt modelId="{602F15AB-4EA7-4569-B574-2A76FDD196E3}" type="pres">
      <dgm:prSet presAssocID="{7D4096EC-8D6A-494D-BC20-7D38ED98F03F}" presName="composite" presStyleCnt="0"/>
      <dgm:spPr/>
    </dgm:pt>
    <dgm:pt modelId="{223177A9-A675-4C88-A2F2-EF29FB2AF305}" type="pres">
      <dgm:prSet presAssocID="{7D4096EC-8D6A-494D-BC20-7D38ED98F03F}" presName="image" presStyleLbl="node0" presStyleIdx="0" presStyleCnt="2"/>
      <dgm:spPr/>
    </dgm:pt>
    <dgm:pt modelId="{987818E9-946A-4EAF-8465-3EF2DA45AC1D}" type="pres">
      <dgm:prSet presAssocID="{7D4096EC-8D6A-494D-BC20-7D38ED98F03F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785200B1-DB52-440D-A43B-9EDAA1F89223}" type="pres">
      <dgm:prSet presAssocID="{7D4096EC-8D6A-494D-BC20-7D38ED98F03F}" presName="hierChild2" presStyleCnt="0"/>
      <dgm:spPr/>
    </dgm:pt>
    <dgm:pt modelId="{46268472-52C2-4F2A-A729-90689FFE3DA6}" type="pres">
      <dgm:prSet presAssocID="{233A5FC4-C218-4262-B4FD-99F2B303471D}" presName="Name10" presStyleLbl="parChTrans1D2" presStyleIdx="0" presStyleCnt="4"/>
      <dgm:spPr/>
    </dgm:pt>
    <dgm:pt modelId="{1B3D0605-ECD8-4758-BC5D-783094A0B91E}" type="pres">
      <dgm:prSet presAssocID="{D0BCD775-7CEA-4158-9CE9-47321647499F}" presName="hierRoot2" presStyleCnt="0"/>
      <dgm:spPr/>
    </dgm:pt>
    <dgm:pt modelId="{18EBCDE3-BCBC-4983-8C83-1D61CBE991E8}" type="pres">
      <dgm:prSet presAssocID="{D0BCD775-7CEA-4158-9CE9-47321647499F}" presName="composite2" presStyleCnt="0"/>
      <dgm:spPr/>
    </dgm:pt>
    <dgm:pt modelId="{CA562E22-3531-49F5-8DEA-DF259999BF5D}" type="pres">
      <dgm:prSet presAssocID="{D0BCD775-7CEA-4158-9CE9-47321647499F}" presName="image2" presStyleLbl="node2" presStyleIdx="0" presStyleCnt="4"/>
      <dgm:spPr/>
    </dgm:pt>
    <dgm:pt modelId="{4F4ED6BE-BFA1-4574-9641-D3DBAE4186E6}" type="pres">
      <dgm:prSet presAssocID="{D0BCD775-7CEA-4158-9CE9-47321647499F}" presName="text2" presStyleLbl="revTx" presStyleIdx="1" presStyleCnt="7">
        <dgm:presLayoutVars>
          <dgm:chPref val="3"/>
        </dgm:presLayoutVars>
      </dgm:prSet>
      <dgm:spPr/>
    </dgm:pt>
    <dgm:pt modelId="{AF103495-F3E1-4CC3-9030-BB42F2BE8003}" type="pres">
      <dgm:prSet presAssocID="{D0BCD775-7CEA-4158-9CE9-47321647499F}" presName="hierChild3" presStyleCnt="0"/>
      <dgm:spPr/>
    </dgm:pt>
    <dgm:pt modelId="{77516147-668B-48D4-99CC-68495111CF69}" type="pres">
      <dgm:prSet presAssocID="{F424E10C-F363-4693-AA17-D32E59851601}" presName="Name10" presStyleLbl="parChTrans1D2" presStyleIdx="1" presStyleCnt="4"/>
      <dgm:spPr/>
    </dgm:pt>
    <dgm:pt modelId="{A2E5C75A-E036-443C-AB8F-BB758A4A530E}" type="pres">
      <dgm:prSet presAssocID="{2A0568DA-06AA-4D42-9CD5-9F84FC64CFD0}" presName="hierRoot2" presStyleCnt="0"/>
      <dgm:spPr/>
    </dgm:pt>
    <dgm:pt modelId="{8654969B-5D5F-4DD6-AFBE-FCB68930B94E}" type="pres">
      <dgm:prSet presAssocID="{2A0568DA-06AA-4D42-9CD5-9F84FC64CFD0}" presName="composite2" presStyleCnt="0"/>
      <dgm:spPr/>
    </dgm:pt>
    <dgm:pt modelId="{C4325C1D-41CA-4E6D-B0B2-EC59032D424E}" type="pres">
      <dgm:prSet presAssocID="{2A0568DA-06AA-4D42-9CD5-9F84FC64CFD0}" presName="image2" presStyleLbl="node2" presStyleIdx="1" presStyleCnt="4"/>
      <dgm:spPr/>
    </dgm:pt>
    <dgm:pt modelId="{85FE0366-03F9-4A32-B3F9-191BF1B87E1C}" type="pres">
      <dgm:prSet presAssocID="{2A0568DA-06AA-4D42-9CD5-9F84FC64CFD0}" presName="text2" presStyleLbl="revTx" presStyleIdx="2" presStyleCnt="7">
        <dgm:presLayoutVars>
          <dgm:chPref val="3"/>
        </dgm:presLayoutVars>
      </dgm:prSet>
      <dgm:spPr/>
    </dgm:pt>
    <dgm:pt modelId="{41A1743C-0BC3-42DA-B101-6873E73EBF0F}" type="pres">
      <dgm:prSet presAssocID="{2A0568DA-06AA-4D42-9CD5-9F84FC64CFD0}" presName="hierChild3" presStyleCnt="0"/>
      <dgm:spPr/>
    </dgm:pt>
    <dgm:pt modelId="{7C694644-242C-4B9B-9A63-F5E976772539}" type="pres">
      <dgm:prSet presAssocID="{27FA8064-25B7-424F-9099-149467D05B32}" presName="hierRoot1" presStyleCnt="0"/>
      <dgm:spPr/>
    </dgm:pt>
    <dgm:pt modelId="{C4FE935F-597B-4D51-AABE-74A8DBF70D88}" type="pres">
      <dgm:prSet presAssocID="{27FA8064-25B7-424F-9099-149467D05B32}" presName="composite" presStyleCnt="0"/>
      <dgm:spPr/>
    </dgm:pt>
    <dgm:pt modelId="{4B29C0D7-C1E9-4CA1-B7D8-B0DDE4D6CE75}" type="pres">
      <dgm:prSet presAssocID="{27FA8064-25B7-424F-9099-149467D05B32}" presName="image" presStyleLbl="node0" presStyleIdx="1" presStyleCnt="2"/>
      <dgm:spPr/>
    </dgm:pt>
    <dgm:pt modelId="{F28F0E54-35D0-4564-9FDB-57341DD767D0}" type="pres">
      <dgm:prSet presAssocID="{27FA8064-25B7-424F-9099-149467D05B32}" presName="text" presStyleLbl="revTx" presStyleIdx="3" presStyleCnt="7">
        <dgm:presLayoutVars>
          <dgm:chPref val="3"/>
        </dgm:presLayoutVars>
      </dgm:prSet>
      <dgm:spPr/>
    </dgm:pt>
    <dgm:pt modelId="{4CF092C9-BCFE-4027-A42A-8B7716496D2D}" type="pres">
      <dgm:prSet presAssocID="{27FA8064-25B7-424F-9099-149467D05B32}" presName="hierChild2" presStyleCnt="0"/>
      <dgm:spPr/>
    </dgm:pt>
    <dgm:pt modelId="{4DC3734D-596D-4F8F-B3DF-AFF54FE13F02}" type="pres">
      <dgm:prSet presAssocID="{02879B02-A398-4BB7-82DA-15D8BC57471A}" presName="Name10" presStyleLbl="parChTrans1D2" presStyleIdx="2" presStyleCnt="4"/>
      <dgm:spPr/>
    </dgm:pt>
    <dgm:pt modelId="{3B94B337-0E21-4230-95F9-7FDB26B892DA}" type="pres">
      <dgm:prSet presAssocID="{88ED61B7-9B66-430C-8D09-F8DD6F1EAB32}" presName="hierRoot2" presStyleCnt="0"/>
      <dgm:spPr/>
    </dgm:pt>
    <dgm:pt modelId="{76D448B8-E860-4C20-BF49-B326D7DADB04}" type="pres">
      <dgm:prSet presAssocID="{88ED61B7-9B66-430C-8D09-F8DD6F1EAB32}" presName="composite2" presStyleCnt="0"/>
      <dgm:spPr/>
    </dgm:pt>
    <dgm:pt modelId="{70CA12B7-868E-4375-8830-2B9C72E8480C}" type="pres">
      <dgm:prSet presAssocID="{88ED61B7-9B66-430C-8D09-F8DD6F1EAB32}" presName="image2" presStyleLbl="node2" presStyleIdx="2" presStyleCnt="4"/>
      <dgm:spPr/>
    </dgm:pt>
    <dgm:pt modelId="{877B22E0-B5FC-40F6-8930-EB8A20A5AEB0}" type="pres">
      <dgm:prSet presAssocID="{88ED61B7-9B66-430C-8D09-F8DD6F1EAB32}" presName="text2" presStyleLbl="revTx" presStyleIdx="4" presStyleCnt="7">
        <dgm:presLayoutVars>
          <dgm:chPref val="3"/>
        </dgm:presLayoutVars>
      </dgm:prSet>
      <dgm:spPr/>
    </dgm:pt>
    <dgm:pt modelId="{C1789D40-AF29-4EA8-93F5-87CFAF62789F}" type="pres">
      <dgm:prSet presAssocID="{88ED61B7-9B66-430C-8D09-F8DD6F1EAB32}" presName="hierChild3" presStyleCnt="0"/>
      <dgm:spPr/>
    </dgm:pt>
    <dgm:pt modelId="{98C194EC-CC4D-4BF6-9894-B7EAB9CE4E29}" type="pres">
      <dgm:prSet presAssocID="{71B18947-4FA0-4207-B68D-BE52183ACB0C}" presName="Name10" presStyleLbl="parChTrans1D2" presStyleIdx="3" presStyleCnt="4"/>
      <dgm:spPr/>
    </dgm:pt>
    <dgm:pt modelId="{270CEC74-57DE-4396-9313-896D15B87BF6}" type="pres">
      <dgm:prSet presAssocID="{EC419FD4-6606-42CC-9E6B-FEB2B7590988}" presName="hierRoot2" presStyleCnt="0"/>
      <dgm:spPr/>
    </dgm:pt>
    <dgm:pt modelId="{CCE55AD2-F184-48D0-81FD-A7E0C321DC9F}" type="pres">
      <dgm:prSet presAssocID="{EC419FD4-6606-42CC-9E6B-FEB2B7590988}" presName="composite2" presStyleCnt="0"/>
      <dgm:spPr/>
    </dgm:pt>
    <dgm:pt modelId="{8DBF8093-D386-47D9-8C6B-8FB57FCEE4B3}" type="pres">
      <dgm:prSet presAssocID="{EC419FD4-6606-42CC-9E6B-FEB2B7590988}" presName="image2" presStyleLbl="node2" presStyleIdx="3" presStyleCnt="4"/>
      <dgm:spPr/>
    </dgm:pt>
    <dgm:pt modelId="{C78A51E2-1D45-43FE-8E2C-BF277387D92A}" type="pres">
      <dgm:prSet presAssocID="{EC419FD4-6606-42CC-9E6B-FEB2B7590988}" presName="text2" presStyleLbl="revTx" presStyleIdx="5" presStyleCnt="7">
        <dgm:presLayoutVars>
          <dgm:chPref val="3"/>
        </dgm:presLayoutVars>
      </dgm:prSet>
      <dgm:spPr/>
    </dgm:pt>
    <dgm:pt modelId="{4F7EEFBC-487E-46C6-8864-62F1401B2355}" type="pres">
      <dgm:prSet presAssocID="{EC419FD4-6606-42CC-9E6B-FEB2B7590988}" presName="hierChild3" presStyleCnt="0"/>
      <dgm:spPr/>
    </dgm:pt>
    <dgm:pt modelId="{4A1AA242-C219-4E33-A5F5-EDC22157EBBF}" type="pres">
      <dgm:prSet presAssocID="{5F9FA54B-049B-4EC6-BAEA-24499E869E95}" presName="Name17" presStyleLbl="parChTrans1D3" presStyleIdx="0" presStyleCnt="1"/>
      <dgm:spPr/>
    </dgm:pt>
    <dgm:pt modelId="{AF5F46D2-51FB-48CD-83D9-02F544DFE09A}" type="pres">
      <dgm:prSet presAssocID="{0C1781A4-5A6B-444A-A528-A0110840A385}" presName="hierRoot3" presStyleCnt="0"/>
      <dgm:spPr/>
    </dgm:pt>
    <dgm:pt modelId="{87B860A6-FC0E-4E0B-9E06-B8ED647E2BF1}" type="pres">
      <dgm:prSet presAssocID="{0C1781A4-5A6B-444A-A528-A0110840A385}" presName="composite3" presStyleCnt="0"/>
      <dgm:spPr/>
    </dgm:pt>
    <dgm:pt modelId="{7856A6E3-042D-4F23-8761-E7C6BDD66537}" type="pres">
      <dgm:prSet presAssocID="{0C1781A4-5A6B-444A-A528-A0110840A385}" presName="image3" presStyleLbl="node3" presStyleIdx="0" presStyleCnt="1"/>
      <dgm:spPr/>
    </dgm:pt>
    <dgm:pt modelId="{AA821E41-733E-48E6-96A4-BC0D7B211A88}" type="pres">
      <dgm:prSet presAssocID="{0C1781A4-5A6B-444A-A528-A0110840A385}" presName="text3" presStyleLbl="revTx" presStyleIdx="6" presStyleCnt="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471C96F3-6B59-4025-8F59-51D4864F9796}" type="pres">
      <dgm:prSet presAssocID="{0C1781A4-5A6B-444A-A528-A0110840A385}" presName="hierChild4" presStyleCnt="0"/>
      <dgm:spPr/>
    </dgm:pt>
  </dgm:ptLst>
  <dgm:cxnLst>
    <dgm:cxn modelId="{B8F78C25-9013-454A-9BF2-8526983C3C72}" srcId="{27FA8064-25B7-424F-9099-149467D05B32}" destId="{88ED61B7-9B66-430C-8D09-F8DD6F1EAB32}" srcOrd="0" destOrd="0" parTransId="{02879B02-A398-4BB7-82DA-15D8BC57471A}" sibTransId="{D27ADB05-8C7D-443E-86B5-9C984C085F88}"/>
    <dgm:cxn modelId="{71C65A00-6BF1-49B0-BF40-0F42CD393387}" type="presOf" srcId="{02879B02-A398-4BB7-82DA-15D8BC57471A}" destId="{4DC3734D-596D-4F8F-B3DF-AFF54FE13F02}" srcOrd="0" destOrd="0" presId="urn:microsoft.com/office/officeart/2009/layout/CirclePictureHierarchy"/>
    <dgm:cxn modelId="{5268ACF6-E850-47CA-A77E-DE8A7367DF70}" type="presOf" srcId="{7D4096EC-8D6A-494D-BC20-7D38ED98F03F}" destId="{987818E9-946A-4EAF-8465-3EF2DA45AC1D}" srcOrd="0" destOrd="0" presId="urn:microsoft.com/office/officeart/2009/layout/CirclePictureHierarchy"/>
    <dgm:cxn modelId="{60251A97-568A-48C5-8FC0-FF1FC64948FA}" type="presOf" srcId="{5F9FA54B-049B-4EC6-BAEA-24499E869E95}" destId="{4A1AA242-C219-4E33-A5F5-EDC22157EBBF}" srcOrd="0" destOrd="0" presId="urn:microsoft.com/office/officeart/2009/layout/CirclePictureHierarchy"/>
    <dgm:cxn modelId="{0687209E-CA9D-4DE5-AD68-136E7A0853B3}" type="presOf" srcId="{88ED61B7-9B66-430C-8D09-F8DD6F1EAB32}" destId="{877B22E0-B5FC-40F6-8930-EB8A20A5AEB0}" srcOrd="0" destOrd="0" presId="urn:microsoft.com/office/officeart/2009/layout/CirclePictureHierarchy"/>
    <dgm:cxn modelId="{F3EDF69C-6C9D-4BE7-B270-B41F68B61506}" type="presOf" srcId="{0C1781A4-5A6B-444A-A528-A0110840A385}" destId="{AA821E41-733E-48E6-96A4-BC0D7B211A88}" srcOrd="0" destOrd="0" presId="urn:microsoft.com/office/officeart/2009/layout/CirclePictureHierarchy"/>
    <dgm:cxn modelId="{729456A8-6648-40CB-97C1-E003B1A53FE0}" type="presOf" srcId="{71B18947-4FA0-4207-B68D-BE52183ACB0C}" destId="{98C194EC-CC4D-4BF6-9894-B7EAB9CE4E29}" srcOrd="0" destOrd="0" presId="urn:microsoft.com/office/officeart/2009/layout/CirclePictureHierarchy"/>
    <dgm:cxn modelId="{58EED5B8-82B9-4F1B-A867-003DE56B027D}" srcId="{7D4096EC-8D6A-494D-BC20-7D38ED98F03F}" destId="{D0BCD775-7CEA-4158-9CE9-47321647499F}" srcOrd="0" destOrd="0" parTransId="{233A5FC4-C218-4262-B4FD-99F2B303471D}" sibTransId="{FBCADF76-4ACF-43AD-A2C1-7661C1433F6C}"/>
    <dgm:cxn modelId="{741AF11E-814D-4C32-9B35-31AE6F97FE4F}" type="presOf" srcId="{2A0568DA-06AA-4D42-9CD5-9F84FC64CFD0}" destId="{85FE0366-03F9-4A32-B3F9-191BF1B87E1C}" srcOrd="0" destOrd="0" presId="urn:microsoft.com/office/officeart/2009/layout/CirclePictureHierarchy"/>
    <dgm:cxn modelId="{41985BCC-2AC5-4422-AC2D-55F33F302733}" srcId="{27FA8064-25B7-424F-9099-149467D05B32}" destId="{EC419FD4-6606-42CC-9E6B-FEB2B7590988}" srcOrd="1" destOrd="0" parTransId="{71B18947-4FA0-4207-B68D-BE52183ACB0C}" sibTransId="{678846DB-22F4-4525-A94A-A9088224FC83}"/>
    <dgm:cxn modelId="{0526F037-E20C-4145-91CA-8CC6099BD2FA}" type="presOf" srcId="{EC419FD4-6606-42CC-9E6B-FEB2B7590988}" destId="{C78A51E2-1D45-43FE-8E2C-BF277387D92A}" srcOrd="0" destOrd="0" presId="urn:microsoft.com/office/officeart/2009/layout/CirclePictureHierarchy"/>
    <dgm:cxn modelId="{2389DEE6-CCD4-40D3-97F9-4FC05A92B077}" type="presOf" srcId="{78E91ED2-F61E-4434-9C62-0EC3D61BCFF6}" destId="{C19EE00B-A4B2-496E-828B-5F62FDF9864A}" srcOrd="0" destOrd="0" presId="urn:microsoft.com/office/officeart/2009/layout/CirclePictureHierarchy"/>
    <dgm:cxn modelId="{ADCF1242-B2CF-45F4-B794-9CAEE96DCB7C}" srcId="{78E91ED2-F61E-4434-9C62-0EC3D61BCFF6}" destId="{7D4096EC-8D6A-494D-BC20-7D38ED98F03F}" srcOrd="0" destOrd="0" parTransId="{FF546858-53A2-4223-B3ED-774019B4A104}" sibTransId="{EA9A0612-8737-4ABB-9127-358A153BF108}"/>
    <dgm:cxn modelId="{FAEE7C24-6C66-4D06-A6AE-4B2CA1873AE2}" srcId="{EC419FD4-6606-42CC-9E6B-FEB2B7590988}" destId="{0C1781A4-5A6B-444A-A528-A0110840A385}" srcOrd="0" destOrd="0" parTransId="{5F9FA54B-049B-4EC6-BAEA-24499E869E95}" sibTransId="{079C7968-F10E-4D85-9537-2E55D3A318D2}"/>
    <dgm:cxn modelId="{A367495D-E7CE-416C-9CB8-9AF25A5F1C13}" type="presOf" srcId="{F424E10C-F363-4693-AA17-D32E59851601}" destId="{77516147-668B-48D4-99CC-68495111CF69}" srcOrd="0" destOrd="0" presId="urn:microsoft.com/office/officeart/2009/layout/CirclePictureHierarchy"/>
    <dgm:cxn modelId="{180ED9C2-3345-445C-9BB9-AF06D30E0DB2}" srcId="{7D4096EC-8D6A-494D-BC20-7D38ED98F03F}" destId="{2A0568DA-06AA-4D42-9CD5-9F84FC64CFD0}" srcOrd="1" destOrd="0" parTransId="{F424E10C-F363-4693-AA17-D32E59851601}" sibTransId="{D8CCCD23-8345-429A-B7D1-B30A261AAB1C}"/>
    <dgm:cxn modelId="{B1D6DEBC-1432-4856-B78F-FA5FCCBEEEF9}" type="presOf" srcId="{233A5FC4-C218-4262-B4FD-99F2B303471D}" destId="{46268472-52C2-4F2A-A729-90689FFE3DA6}" srcOrd="0" destOrd="0" presId="urn:microsoft.com/office/officeart/2009/layout/CirclePictureHierarchy"/>
    <dgm:cxn modelId="{9B7608B8-62CB-4582-97C1-06285D0C823B}" type="presOf" srcId="{D0BCD775-7CEA-4158-9CE9-47321647499F}" destId="{4F4ED6BE-BFA1-4574-9641-D3DBAE4186E6}" srcOrd="0" destOrd="0" presId="urn:microsoft.com/office/officeart/2009/layout/CirclePictureHierarchy"/>
    <dgm:cxn modelId="{BF788637-2918-4929-86D5-63F7A406A9C3}" type="presOf" srcId="{27FA8064-25B7-424F-9099-149467D05B32}" destId="{F28F0E54-35D0-4564-9FDB-57341DD767D0}" srcOrd="0" destOrd="0" presId="urn:microsoft.com/office/officeart/2009/layout/CirclePictureHierarchy"/>
    <dgm:cxn modelId="{61C4BC06-33C8-4C8D-AC22-F4852371FBBD}" srcId="{78E91ED2-F61E-4434-9C62-0EC3D61BCFF6}" destId="{27FA8064-25B7-424F-9099-149467D05B32}" srcOrd="1" destOrd="0" parTransId="{23C5C3FD-B526-40F7-890D-A4AA6E8C60FD}" sibTransId="{BEAF7A03-A9B2-46C4-91FF-5796968D15FA}"/>
    <dgm:cxn modelId="{DBC405A8-6947-4655-9A10-CC19D5BD7843}" type="presParOf" srcId="{C19EE00B-A4B2-496E-828B-5F62FDF9864A}" destId="{F11BE3AB-E82C-4A6F-99F8-FCB3CB19736F}" srcOrd="0" destOrd="0" presId="urn:microsoft.com/office/officeart/2009/layout/CirclePictureHierarchy"/>
    <dgm:cxn modelId="{6A7B0431-193C-4F35-8100-82D63A4D70C3}" type="presParOf" srcId="{F11BE3AB-E82C-4A6F-99F8-FCB3CB19736F}" destId="{602F15AB-4EA7-4569-B574-2A76FDD196E3}" srcOrd="0" destOrd="0" presId="urn:microsoft.com/office/officeart/2009/layout/CirclePictureHierarchy"/>
    <dgm:cxn modelId="{35DF226E-69E3-49A5-A70C-2F11886846EE}" type="presParOf" srcId="{602F15AB-4EA7-4569-B574-2A76FDD196E3}" destId="{223177A9-A675-4C88-A2F2-EF29FB2AF305}" srcOrd="0" destOrd="0" presId="urn:microsoft.com/office/officeart/2009/layout/CirclePictureHierarchy"/>
    <dgm:cxn modelId="{FC07DE74-F47E-4A56-8DC4-B161FBE4A2E1}" type="presParOf" srcId="{602F15AB-4EA7-4569-B574-2A76FDD196E3}" destId="{987818E9-946A-4EAF-8465-3EF2DA45AC1D}" srcOrd="1" destOrd="0" presId="urn:microsoft.com/office/officeart/2009/layout/CirclePictureHierarchy"/>
    <dgm:cxn modelId="{F8FD6809-F5C4-4228-8317-3B00DB5D025D}" type="presParOf" srcId="{F11BE3AB-E82C-4A6F-99F8-FCB3CB19736F}" destId="{785200B1-DB52-440D-A43B-9EDAA1F89223}" srcOrd="1" destOrd="0" presId="urn:microsoft.com/office/officeart/2009/layout/CirclePictureHierarchy"/>
    <dgm:cxn modelId="{C365757D-3C48-48C9-B926-C277BD29E317}" type="presParOf" srcId="{785200B1-DB52-440D-A43B-9EDAA1F89223}" destId="{46268472-52C2-4F2A-A729-90689FFE3DA6}" srcOrd="0" destOrd="0" presId="urn:microsoft.com/office/officeart/2009/layout/CirclePictureHierarchy"/>
    <dgm:cxn modelId="{D251AEB8-3BD3-4BF2-80B9-5CD8587DBC4D}" type="presParOf" srcId="{785200B1-DB52-440D-A43B-9EDAA1F89223}" destId="{1B3D0605-ECD8-4758-BC5D-783094A0B91E}" srcOrd="1" destOrd="0" presId="urn:microsoft.com/office/officeart/2009/layout/CirclePictureHierarchy"/>
    <dgm:cxn modelId="{88297C0F-DE9B-45DA-98CB-DEDF7A5F55BE}" type="presParOf" srcId="{1B3D0605-ECD8-4758-BC5D-783094A0B91E}" destId="{18EBCDE3-BCBC-4983-8C83-1D61CBE991E8}" srcOrd="0" destOrd="0" presId="urn:microsoft.com/office/officeart/2009/layout/CirclePictureHierarchy"/>
    <dgm:cxn modelId="{94497F8A-F782-4692-906D-03AEB9C13516}" type="presParOf" srcId="{18EBCDE3-BCBC-4983-8C83-1D61CBE991E8}" destId="{CA562E22-3531-49F5-8DEA-DF259999BF5D}" srcOrd="0" destOrd="0" presId="urn:microsoft.com/office/officeart/2009/layout/CirclePictureHierarchy"/>
    <dgm:cxn modelId="{C3702B26-9BF1-4C61-B814-0293F25628C7}" type="presParOf" srcId="{18EBCDE3-BCBC-4983-8C83-1D61CBE991E8}" destId="{4F4ED6BE-BFA1-4574-9641-D3DBAE4186E6}" srcOrd="1" destOrd="0" presId="urn:microsoft.com/office/officeart/2009/layout/CirclePictureHierarchy"/>
    <dgm:cxn modelId="{8EFE1697-A997-4294-B4D4-10F3FD8B9FD3}" type="presParOf" srcId="{1B3D0605-ECD8-4758-BC5D-783094A0B91E}" destId="{AF103495-F3E1-4CC3-9030-BB42F2BE8003}" srcOrd="1" destOrd="0" presId="urn:microsoft.com/office/officeart/2009/layout/CirclePictureHierarchy"/>
    <dgm:cxn modelId="{D8666329-1F1D-4260-894B-8199984D6581}" type="presParOf" srcId="{785200B1-DB52-440D-A43B-9EDAA1F89223}" destId="{77516147-668B-48D4-99CC-68495111CF69}" srcOrd="2" destOrd="0" presId="urn:microsoft.com/office/officeart/2009/layout/CirclePictureHierarchy"/>
    <dgm:cxn modelId="{628B959D-836D-4B26-90D8-8C1D0928DA98}" type="presParOf" srcId="{785200B1-DB52-440D-A43B-9EDAA1F89223}" destId="{A2E5C75A-E036-443C-AB8F-BB758A4A530E}" srcOrd="3" destOrd="0" presId="urn:microsoft.com/office/officeart/2009/layout/CirclePictureHierarchy"/>
    <dgm:cxn modelId="{EE90F964-B69A-488A-B0C4-0FB08F2465E0}" type="presParOf" srcId="{A2E5C75A-E036-443C-AB8F-BB758A4A530E}" destId="{8654969B-5D5F-4DD6-AFBE-FCB68930B94E}" srcOrd="0" destOrd="0" presId="urn:microsoft.com/office/officeart/2009/layout/CirclePictureHierarchy"/>
    <dgm:cxn modelId="{5C03836D-1801-49DB-9CE6-B55105FBD6C5}" type="presParOf" srcId="{8654969B-5D5F-4DD6-AFBE-FCB68930B94E}" destId="{C4325C1D-41CA-4E6D-B0B2-EC59032D424E}" srcOrd="0" destOrd="0" presId="urn:microsoft.com/office/officeart/2009/layout/CirclePictureHierarchy"/>
    <dgm:cxn modelId="{CE1B0ADE-C242-4E01-9CCC-8BB93C5F0EE5}" type="presParOf" srcId="{8654969B-5D5F-4DD6-AFBE-FCB68930B94E}" destId="{85FE0366-03F9-4A32-B3F9-191BF1B87E1C}" srcOrd="1" destOrd="0" presId="urn:microsoft.com/office/officeart/2009/layout/CirclePictureHierarchy"/>
    <dgm:cxn modelId="{CA509AE2-F3C1-4FB1-B669-21292FD80FC5}" type="presParOf" srcId="{A2E5C75A-E036-443C-AB8F-BB758A4A530E}" destId="{41A1743C-0BC3-42DA-B101-6873E73EBF0F}" srcOrd="1" destOrd="0" presId="urn:microsoft.com/office/officeart/2009/layout/CirclePictureHierarchy"/>
    <dgm:cxn modelId="{52EBDB0D-6EB0-4F45-BDC0-3B7029405033}" type="presParOf" srcId="{C19EE00B-A4B2-496E-828B-5F62FDF9864A}" destId="{7C694644-242C-4B9B-9A63-F5E976772539}" srcOrd="1" destOrd="0" presId="urn:microsoft.com/office/officeart/2009/layout/CirclePictureHierarchy"/>
    <dgm:cxn modelId="{1C6BC919-E7C5-4914-B0C4-F741EBD807CD}" type="presParOf" srcId="{7C694644-242C-4B9B-9A63-F5E976772539}" destId="{C4FE935F-597B-4D51-AABE-74A8DBF70D88}" srcOrd="0" destOrd="0" presId="urn:microsoft.com/office/officeart/2009/layout/CirclePictureHierarchy"/>
    <dgm:cxn modelId="{26E33EB0-AD77-4BB9-BA1B-37777488C177}" type="presParOf" srcId="{C4FE935F-597B-4D51-AABE-74A8DBF70D88}" destId="{4B29C0D7-C1E9-4CA1-B7D8-B0DDE4D6CE75}" srcOrd="0" destOrd="0" presId="urn:microsoft.com/office/officeart/2009/layout/CirclePictureHierarchy"/>
    <dgm:cxn modelId="{DC115502-CDBB-4B8D-B056-601971BDCF0B}" type="presParOf" srcId="{C4FE935F-597B-4D51-AABE-74A8DBF70D88}" destId="{F28F0E54-35D0-4564-9FDB-57341DD767D0}" srcOrd="1" destOrd="0" presId="urn:microsoft.com/office/officeart/2009/layout/CirclePictureHierarchy"/>
    <dgm:cxn modelId="{3C79F3C2-29BB-4D88-A779-A0A693A2E163}" type="presParOf" srcId="{7C694644-242C-4B9B-9A63-F5E976772539}" destId="{4CF092C9-BCFE-4027-A42A-8B7716496D2D}" srcOrd="1" destOrd="0" presId="urn:microsoft.com/office/officeart/2009/layout/CirclePictureHierarchy"/>
    <dgm:cxn modelId="{39DCCA31-BDD9-4D7C-A0E9-C25438FF42CD}" type="presParOf" srcId="{4CF092C9-BCFE-4027-A42A-8B7716496D2D}" destId="{4DC3734D-596D-4F8F-B3DF-AFF54FE13F02}" srcOrd="0" destOrd="0" presId="urn:microsoft.com/office/officeart/2009/layout/CirclePictureHierarchy"/>
    <dgm:cxn modelId="{C04E4A3E-8871-4928-99A3-D187335D5F52}" type="presParOf" srcId="{4CF092C9-BCFE-4027-A42A-8B7716496D2D}" destId="{3B94B337-0E21-4230-95F9-7FDB26B892DA}" srcOrd="1" destOrd="0" presId="urn:microsoft.com/office/officeart/2009/layout/CirclePictureHierarchy"/>
    <dgm:cxn modelId="{BF1160E8-B41E-4680-8DAE-B70C8E49CAFF}" type="presParOf" srcId="{3B94B337-0E21-4230-95F9-7FDB26B892DA}" destId="{76D448B8-E860-4C20-BF49-B326D7DADB04}" srcOrd="0" destOrd="0" presId="urn:microsoft.com/office/officeart/2009/layout/CirclePictureHierarchy"/>
    <dgm:cxn modelId="{4D6BED80-7AAF-4040-95DA-F984B2872823}" type="presParOf" srcId="{76D448B8-E860-4C20-BF49-B326D7DADB04}" destId="{70CA12B7-868E-4375-8830-2B9C72E8480C}" srcOrd="0" destOrd="0" presId="urn:microsoft.com/office/officeart/2009/layout/CirclePictureHierarchy"/>
    <dgm:cxn modelId="{87B3FBAD-66BA-4A73-8715-5AB22E798266}" type="presParOf" srcId="{76D448B8-E860-4C20-BF49-B326D7DADB04}" destId="{877B22E0-B5FC-40F6-8930-EB8A20A5AEB0}" srcOrd="1" destOrd="0" presId="urn:microsoft.com/office/officeart/2009/layout/CirclePictureHierarchy"/>
    <dgm:cxn modelId="{E05AFEFA-2B63-4CE8-8445-811436C9D52F}" type="presParOf" srcId="{3B94B337-0E21-4230-95F9-7FDB26B892DA}" destId="{C1789D40-AF29-4EA8-93F5-87CFAF62789F}" srcOrd="1" destOrd="0" presId="urn:microsoft.com/office/officeart/2009/layout/CirclePictureHierarchy"/>
    <dgm:cxn modelId="{B380DB67-FBC1-43B6-8A25-1F916B032731}" type="presParOf" srcId="{4CF092C9-BCFE-4027-A42A-8B7716496D2D}" destId="{98C194EC-CC4D-4BF6-9894-B7EAB9CE4E29}" srcOrd="2" destOrd="0" presId="urn:microsoft.com/office/officeart/2009/layout/CirclePictureHierarchy"/>
    <dgm:cxn modelId="{A8A0E403-8854-49D4-B300-44344F703904}" type="presParOf" srcId="{4CF092C9-BCFE-4027-A42A-8B7716496D2D}" destId="{270CEC74-57DE-4396-9313-896D15B87BF6}" srcOrd="3" destOrd="0" presId="urn:microsoft.com/office/officeart/2009/layout/CirclePictureHierarchy"/>
    <dgm:cxn modelId="{46916974-4183-4132-9666-1A23D238B050}" type="presParOf" srcId="{270CEC74-57DE-4396-9313-896D15B87BF6}" destId="{CCE55AD2-F184-48D0-81FD-A7E0C321DC9F}" srcOrd="0" destOrd="0" presId="urn:microsoft.com/office/officeart/2009/layout/CirclePictureHierarchy"/>
    <dgm:cxn modelId="{B1BDC598-87F9-47BF-B81E-78F5275EA2AB}" type="presParOf" srcId="{CCE55AD2-F184-48D0-81FD-A7E0C321DC9F}" destId="{8DBF8093-D386-47D9-8C6B-8FB57FCEE4B3}" srcOrd="0" destOrd="0" presId="urn:microsoft.com/office/officeart/2009/layout/CirclePictureHierarchy"/>
    <dgm:cxn modelId="{5BA133FF-6327-44E5-9A14-BB9D164FC1CB}" type="presParOf" srcId="{CCE55AD2-F184-48D0-81FD-A7E0C321DC9F}" destId="{C78A51E2-1D45-43FE-8E2C-BF277387D92A}" srcOrd="1" destOrd="0" presId="urn:microsoft.com/office/officeart/2009/layout/CirclePictureHierarchy"/>
    <dgm:cxn modelId="{B226FE0C-2CA8-471C-B130-A7F815A6DBE4}" type="presParOf" srcId="{270CEC74-57DE-4396-9313-896D15B87BF6}" destId="{4F7EEFBC-487E-46C6-8864-62F1401B2355}" srcOrd="1" destOrd="0" presId="urn:microsoft.com/office/officeart/2009/layout/CirclePictureHierarchy"/>
    <dgm:cxn modelId="{A9248CB3-D893-4A99-9B5C-6D714DFE055A}" type="presParOf" srcId="{4F7EEFBC-487E-46C6-8864-62F1401B2355}" destId="{4A1AA242-C219-4E33-A5F5-EDC22157EBBF}" srcOrd="0" destOrd="0" presId="urn:microsoft.com/office/officeart/2009/layout/CirclePictureHierarchy"/>
    <dgm:cxn modelId="{D97BB44B-2F06-4904-9812-7E1F3EC95AC0}" type="presParOf" srcId="{4F7EEFBC-487E-46C6-8864-62F1401B2355}" destId="{AF5F46D2-51FB-48CD-83D9-02F544DFE09A}" srcOrd="1" destOrd="0" presId="urn:microsoft.com/office/officeart/2009/layout/CirclePictureHierarchy"/>
    <dgm:cxn modelId="{C94F6379-A179-4925-BD1C-B8A6CBCCC229}" type="presParOf" srcId="{AF5F46D2-51FB-48CD-83D9-02F544DFE09A}" destId="{87B860A6-FC0E-4E0B-9E06-B8ED647E2BF1}" srcOrd="0" destOrd="0" presId="urn:microsoft.com/office/officeart/2009/layout/CirclePictureHierarchy"/>
    <dgm:cxn modelId="{7F3B4947-6077-49C0-9345-349AE0FE591A}" type="presParOf" srcId="{87B860A6-FC0E-4E0B-9E06-B8ED647E2BF1}" destId="{7856A6E3-042D-4F23-8761-E7C6BDD66537}" srcOrd="0" destOrd="0" presId="urn:microsoft.com/office/officeart/2009/layout/CirclePictureHierarchy"/>
    <dgm:cxn modelId="{525EE83C-F7C7-4942-BD2E-9323C56E5D18}" type="presParOf" srcId="{87B860A6-FC0E-4E0B-9E06-B8ED647E2BF1}" destId="{AA821E41-733E-48E6-96A4-BC0D7B211A88}" srcOrd="1" destOrd="0" presId="urn:microsoft.com/office/officeart/2009/layout/CirclePictureHierarchy"/>
    <dgm:cxn modelId="{FFD28BC2-F48D-4854-AA9D-8611DA6A2542}" type="presParOf" srcId="{AF5F46D2-51FB-48CD-83D9-02F544DFE09A}" destId="{471C96F3-6B59-4025-8F59-51D4864F979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E91ED2-F61E-4434-9C62-0EC3D61BCFF6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7D4096EC-8D6A-494D-BC20-7D38ED98F03F}">
      <dgm:prSet phldrT="[テキスト]" custT="1"/>
      <dgm:spPr/>
      <dgm:t>
        <a:bodyPr/>
        <a:lstStyle/>
        <a:p>
          <a:r>
            <a:rPr kumimoji="1"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rPr>
            <a:t>Com</a:t>
          </a:r>
          <a:endParaRPr kumimoji="1" lang="ja-JP" altLang="en-US" sz="3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FF546858-53A2-4223-B3ED-774019B4A104}" type="parTrans" cxnId="{ADCF1242-B2CF-45F4-B794-9CAEE96DCB7C}">
      <dgm:prSet/>
      <dgm:spPr/>
      <dgm:t>
        <a:bodyPr/>
        <a:lstStyle/>
        <a:p>
          <a:endParaRPr kumimoji="1" lang="ja-JP" altLang="en-US" sz="4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EA9A0612-8737-4ABB-9127-358A153BF108}" type="sibTrans" cxnId="{ADCF1242-B2CF-45F4-B794-9CAEE96DCB7C}">
      <dgm:prSet/>
      <dgm:spPr/>
      <dgm:t>
        <a:bodyPr/>
        <a:lstStyle/>
        <a:p>
          <a:endParaRPr kumimoji="1" lang="ja-JP" altLang="en-US" sz="4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27FA8064-25B7-424F-9099-149467D05B32}">
      <dgm:prSet phldrT="[テキスト]" custT="1"/>
      <dgm:spPr/>
      <dgm:t>
        <a:bodyPr/>
        <a:lstStyle/>
        <a:p>
          <a:r>
            <a:rPr kumimoji="1" lang="en-US" altLang="ja-JP" sz="3200" dirty="0" err="1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rPr>
            <a:t>jp</a:t>
          </a:r>
          <a:endParaRPr kumimoji="1" lang="ja-JP" altLang="en-US" sz="3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23C5C3FD-B526-40F7-890D-A4AA6E8C60FD}" type="parTrans" cxnId="{61C4BC06-33C8-4C8D-AC22-F4852371FBBD}">
      <dgm:prSet/>
      <dgm:spPr/>
      <dgm:t>
        <a:bodyPr/>
        <a:lstStyle/>
        <a:p>
          <a:endParaRPr kumimoji="1" lang="ja-JP" altLang="en-US" sz="4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BEAF7A03-A9B2-46C4-91FF-5796968D15FA}" type="sibTrans" cxnId="{61C4BC06-33C8-4C8D-AC22-F4852371FBBD}">
      <dgm:prSet/>
      <dgm:spPr/>
      <dgm:t>
        <a:bodyPr/>
        <a:lstStyle/>
        <a:p>
          <a:endParaRPr kumimoji="1" lang="ja-JP" altLang="en-US" sz="4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88ED61B7-9B66-430C-8D09-F8DD6F1EAB32}">
      <dgm:prSet phldrT="[テキスト]" custT="1"/>
      <dgm:spPr/>
      <dgm:t>
        <a:bodyPr/>
        <a:lstStyle/>
        <a:p>
          <a:r>
            <a:rPr kumimoji="1"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rPr>
            <a:t>ne</a:t>
          </a:r>
          <a:endParaRPr kumimoji="1" lang="ja-JP" altLang="en-US" sz="3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02879B02-A398-4BB7-82DA-15D8BC57471A}" type="parTrans" cxnId="{B8F78C25-9013-454A-9BF2-8526983C3C72}">
      <dgm:prSet/>
      <dgm:spPr/>
      <dgm:t>
        <a:bodyPr/>
        <a:lstStyle/>
        <a:p>
          <a:endParaRPr kumimoji="1" lang="ja-JP" altLang="en-US" sz="4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D27ADB05-8C7D-443E-86B5-9C984C085F88}" type="sibTrans" cxnId="{B8F78C25-9013-454A-9BF2-8526983C3C72}">
      <dgm:prSet/>
      <dgm:spPr/>
      <dgm:t>
        <a:bodyPr/>
        <a:lstStyle/>
        <a:p>
          <a:endParaRPr kumimoji="1" lang="ja-JP" altLang="en-US" sz="4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EC419FD4-6606-42CC-9E6B-FEB2B7590988}">
      <dgm:prSet phldrT="[テキスト]" custT="1"/>
      <dgm:spPr/>
      <dgm:t>
        <a:bodyPr/>
        <a:lstStyle/>
        <a:p>
          <a:r>
            <a:rPr kumimoji="1"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rPr>
            <a:t>ac</a:t>
          </a:r>
          <a:endParaRPr kumimoji="1" lang="ja-JP" altLang="en-US" sz="3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71B18947-4FA0-4207-B68D-BE52183ACB0C}" type="parTrans" cxnId="{41985BCC-2AC5-4422-AC2D-55F33F302733}">
      <dgm:prSet/>
      <dgm:spPr/>
      <dgm:t>
        <a:bodyPr/>
        <a:lstStyle/>
        <a:p>
          <a:endParaRPr kumimoji="1" lang="ja-JP" altLang="en-US" sz="4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678846DB-22F4-4525-A94A-A9088224FC83}" type="sibTrans" cxnId="{41985BCC-2AC5-4422-AC2D-55F33F302733}">
      <dgm:prSet/>
      <dgm:spPr/>
      <dgm:t>
        <a:bodyPr/>
        <a:lstStyle/>
        <a:p>
          <a:endParaRPr kumimoji="1" lang="ja-JP" altLang="en-US" sz="4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0C1781A4-5A6B-444A-A528-A0110840A385}">
      <dgm:prSet phldrT="[テキスト]" custT="1"/>
      <dgm:spPr/>
      <dgm:t>
        <a:bodyPr/>
        <a:lstStyle/>
        <a:p>
          <a:r>
            <a:rPr kumimoji="1" lang="en-US" altLang="ja-JP" sz="3200" dirty="0" err="1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rPr>
            <a:t>neec</a:t>
          </a:r>
          <a:endParaRPr kumimoji="1" lang="ja-JP" altLang="en-US" sz="3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5F9FA54B-049B-4EC6-BAEA-24499E869E95}" type="parTrans" cxnId="{FAEE7C24-6C66-4D06-A6AE-4B2CA1873AE2}">
      <dgm:prSet/>
      <dgm:spPr/>
      <dgm:t>
        <a:bodyPr/>
        <a:lstStyle/>
        <a:p>
          <a:endParaRPr kumimoji="1" lang="ja-JP" altLang="en-US" sz="4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079C7968-F10E-4D85-9537-2E55D3A318D2}" type="sibTrans" cxnId="{FAEE7C24-6C66-4D06-A6AE-4B2CA1873AE2}">
      <dgm:prSet/>
      <dgm:spPr/>
      <dgm:t>
        <a:bodyPr/>
        <a:lstStyle/>
        <a:p>
          <a:endParaRPr kumimoji="1" lang="ja-JP" altLang="en-US" sz="4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D0BCD775-7CEA-4158-9CE9-47321647499F}">
      <dgm:prSet phldrT="[テキスト]" custT="1"/>
      <dgm:spPr/>
      <dgm:t>
        <a:bodyPr/>
        <a:lstStyle/>
        <a:p>
          <a:r>
            <a: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rPr>
            <a:t>Yahoo.com</a:t>
          </a:r>
          <a:endParaRPr kumimoji="1" lang="ja-JP" altLang="en-US" sz="20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233A5FC4-C218-4262-B4FD-99F2B303471D}" type="parTrans" cxnId="{58EED5B8-82B9-4F1B-A867-003DE56B027D}">
      <dgm:prSet/>
      <dgm:spPr/>
      <dgm:t>
        <a:bodyPr/>
        <a:lstStyle/>
        <a:p>
          <a:endParaRPr kumimoji="1" lang="ja-JP" altLang="en-US" sz="4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FBCADF76-4ACF-43AD-A2C1-7661C1433F6C}" type="sibTrans" cxnId="{58EED5B8-82B9-4F1B-A867-003DE56B027D}">
      <dgm:prSet/>
      <dgm:spPr/>
      <dgm:t>
        <a:bodyPr/>
        <a:lstStyle/>
        <a:p>
          <a:endParaRPr kumimoji="1" lang="ja-JP" altLang="en-US" sz="4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2A0568DA-06AA-4D42-9CD5-9F84FC64CFD0}">
      <dgm:prSet phldrT="[テキスト]" custT="1"/>
      <dgm:spPr/>
      <dgm:t>
        <a:bodyPr/>
        <a:lstStyle/>
        <a:p>
          <a:r>
            <a: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rPr>
            <a:t>Amazon.com</a:t>
          </a:r>
          <a:endParaRPr kumimoji="1" lang="ja-JP" altLang="en-US" sz="20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F424E10C-F363-4693-AA17-D32E59851601}" type="parTrans" cxnId="{180ED9C2-3345-445C-9BB9-AF06D30E0DB2}">
      <dgm:prSet/>
      <dgm:spPr/>
      <dgm:t>
        <a:bodyPr/>
        <a:lstStyle/>
        <a:p>
          <a:endParaRPr kumimoji="1" lang="ja-JP" altLang="en-US" sz="4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D8CCCD23-8345-429A-B7D1-B30A261AAB1C}" type="sibTrans" cxnId="{180ED9C2-3345-445C-9BB9-AF06D30E0DB2}">
      <dgm:prSet/>
      <dgm:spPr/>
      <dgm:t>
        <a:bodyPr/>
        <a:lstStyle/>
        <a:p>
          <a:endParaRPr kumimoji="1" lang="ja-JP" altLang="en-US" sz="4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C19EE00B-A4B2-496E-828B-5F62FDF9864A}" type="pres">
      <dgm:prSet presAssocID="{78E91ED2-F61E-4434-9C62-0EC3D61BCFF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1BE3AB-E82C-4A6F-99F8-FCB3CB19736F}" type="pres">
      <dgm:prSet presAssocID="{7D4096EC-8D6A-494D-BC20-7D38ED98F03F}" presName="hierRoot1" presStyleCnt="0"/>
      <dgm:spPr/>
    </dgm:pt>
    <dgm:pt modelId="{602F15AB-4EA7-4569-B574-2A76FDD196E3}" type="pres">
      <dgm:prSet presAssocID="{7D4096EC-8D6A-494D-BC20-7D38ED98F03F}" presName="composite" presStyleCnt="0"/>
      <dgm:spPr/>
    </dgm:pt>
    <dgm:pt modelId="{223177A9-A675-4C88-A2F2-EF29FB2AF305}" type="pres">
      <dgm:prSet presAssocID="{7D4096EC-8D6A-494D-BC20-7D38ED98F03F}" presName="image" presStyleLbl="node0" presStyleIdx="0" presStyleCnt="2"/>
      <dgm:spPr/>
    </dgm:pt>
    <dgm:pt modelId="{987818E9-946A-4EAF-8465-3EF2DA45AC1D}" type="pres">
      <dgm:prSet presAssocID="{7D4096EC-8D6A-494D-BC20-7D38ED98F03F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785200B1-DB52-440D-A43B-9EDAA1F89223}" type="pres">
      <dgm:prSet presAssocID="{7D4096EC-8D6A-494D-BC20-7D38ED98F03F}" presName="hierChild2" presStyleCnt="0"/>
      <dgm:spPr/>
    </dgm:pt>
    <dgm:pt modelId="{46268472-52C2-4F2A-A729-90689FFE3DA6}" type="pres">
      <dgm:prSet presAssocID="{233A5FC4-C218-4262-B4FD-99F2B303471D}" presName="Name10" presStyleLbl="parChTrans1D2" presStyleIdx="0" presStyleCnt="4"/>
      <dgm:spPr/>
    </dgm:pt>
    <dgm:pt modelId="{1B3D0605-ECD8-4758-BC5D-783094A0B91E}" type="pres">
      <dgm:prSet presAssocID="{D0BCD775-7CEA-4158-9CE9-47321647499F}" presName="hierRoot2" presStyleCnt="0"/>
      <dgm:spPr/>
    </dgm:pt>
    <dgm:pt modelId="{18EBCDE3-BCBC-4983-8C83-1D61CBE991E8}" type="pres">
      <dgm:prSet presAssocID="{D0BCD775-7CEA-4158-9CE9-47321647499F}" presName="composite2" presStyleCnt="0"/>
      <dgm:spPr/>
    </dgm:pt>
    <dgm:pt modelId="{CA562E22-3531-49F5-8DEA-DF259999BF5D}" type="pres">
      <dgm:prSet presAssocID="{D0BCD775-7CEA-4158-9CE9-47321647499F}" presName="image2" presStyleLbl="node2" presStyleIdx="0" presStyleCnt="4"/>
      <dgm:spPr/>
    </dgm:pt>
    <dgm:pt modelId="{4F4ED6BE-BFA1-4574-9641-D3DBAE4186E6}" type="pres">
      <dgm:prSet presAssocID="{D0BCD775-7CEA-4158-9CE9-47321647499F}" presName="text2" presStyleLbl="revTx" presStyleIdx="1" presStyleCnt="7">
        <dgm:presLayoutVars>
          <dgm:chPref val="3"/>
        </dgm:presLayoutVars>
      </dgm:prSet>
      <dgm:spPr/>
    </dgm:pt>
    <dgm:pt modelId="{AF103495-F3E1-4CC3-9030-BB42F2BE8003}" type="pres">
      <dgm:prSet presAssocID="{D0BCD775-7CEA-4158-9CE9-47321647499F}" presName="hierChild3" presStyleCnt="0"/>
      <dgm:spPr/>
    </dgm:pt>
    <dgm:pt modelId="{77516147-668B-48D4-99CC-68495111CF69}" type="pres">
      <dgm:prSet presAssocID="{F424E10C-F363-4693-AA17-D32E59851601}" presName="Name10" presStyleLbl="parChTrans1D2" presStyleIdx="1" presStyleCnt="4"/>
      <dgm:spPr/>
    </dgm:pt>
    <dgm:pt modelId="{A2E5C75A-E036-443C-AB8F-BB758A4A530E}" type="pres">
      <dgm:prSet presAssocID="{2A0568DA-06AA-4D42-9CD5-9F84FC64CFD0}" presName="hierRoot2" presStyleCnt="0"/>
      <dgm:spPr/>
    </dgm:pt>
    <dgm:pt modelId="{8654969B-5D5F-4DD6-AFBE-FCB68930B94E}" type="pres">
      <dgm:prSet presAssocID="{2A0568DA-06AA-4D42-9CD5-9F84FC64CFD0}" presName="composite2" presStyleCnt="0"/>
      <dgm:spPr/>
    </dgm:pt>
    <dgm:pt modelId="{C4325C1D-41CA-4E6D-B0B2-EC59032D424E}" type="pres">
      <dgm:prSet presAssocID="{2A0568DA-06AA-4D42-9CD5-9F84FC64CFD0}" presName="image2" presStyleLbl="node2" presStyleIdx="1" presStyleCnt="4"/>
      <dgm:spPr/>
    </dgm:pt>
    <dgm:pt modelId="{85FE0366-03F9-4A32-B3F9-191BF1B87E1C}" type="pres">
      <dgm:prSet presAssocID="{2A0568DA-06AA-4D42-9CD5-9F84FC64CFD0}" presName="text2" presStyleLbl="revTx" presStyleIdx="2" presStyleCnt="7">
        <dgm:presLayoutVars>
          <dgm:chPref val="3"/>
        </dgm:presLayoutVars>
      </dgm:prSet>
      <dgm:spPr/>
    </dgm:pt>
    <dgm:pt modelId="{41A1743C-0BC3-42DA-B101-6873E73EBF0F}" type="pres">
      <dgm:prSet presAssocID="{2A0568DA-06AA-4D42-9CD5-9F84FC64CFD0}" presName="hierChild3" presStyleCnt="0"/>
      <dgm:spPr/>
    </dgm:pt>
    <dgm:pt modelId="{7C694644-242C-4B9B-9A63-F5E976772539}" type="pres">
      <dgm:prSet presAssocID="{27FA8064-25B7-424F-9099-149467D05B32}" presName="hierRoot1" presStyleCnt="0"/>
      <dgm:spPr/>
    </dgm:pt>
    <dgm:pt modelId="{C4FE935F-597B-4D51-AABE-74A8DBF70D88}" type="pres">
      <dgm:prSet presAssocID="{27FA8064-25B7-424F-9099-149467D05B32}" presName="composite" presStyleCnt="0"/>
      <dgm:spPr/>
    </dgm:pt>
    <dgm:pt modelId="{4B29C0D7-C1E9-4CA1-B7D8-B0DDE4D6CE75}" type="pres">
      <dgm:prSet presAssocID="{27FA8064-25B7-424F-9099-149467D05B32}" presName="image" presStyleLbl="node0" presStyleIdx="1" presStyleCnt="2"/>
      <dgm:spPr/>
    </dgm:pt>
    <dgm:pt modelId="{F28F0E54-35D0-4564-9FDB-57341DD767D0}" type="pres">
      <dgm:prSet presAssocID="{27FA8064-25B7-424F-9099-149467D05B32}" presName="text" presStyleLbl="revTx" presStyleIdx="3" presStyleCnt="7">
        <dgm:presLayoutVars>
          <dgm:chPref val="3"/>
        </dgm:presLayoutVars>
      </dgm:prSet>
      <dgm:spPr/>
    </dgm:pt>
    <dgm:pt modelId="{4CF092C9-BCFE-4027-A42A-8B7716496D2D}" type="pres">
      <dgm:prSet presAssocID="{27FA8064-25B7-424F-9099-149467D05B32}" presName="hierChild2" presStyleCnt="0"/>
      <dgm:spPr/>
    </dgm:pt>
    <dgm:pt modelId="{4DC3734D-596D-4F8F-B3DF-AFF54FE13F02}" type="pres">
      <dgm:prSet presAssocID="{02879B02-A398-4BB7-82DA-15D8BC57471A}" presName="Name10" presStyleLbl="parChTrans1D2" presStyleIdx="2" presStyleCnt="4"/>
      <dgm:spPr/>
    </dgm:pt>
    <dgm:pt modelId="{3B94B337-0E21-4230-95F9-7FDB26B892DA}" type="pres">
      <dgm:prSet presAssocID="{88ED61B7-9B66-430C-8D09-F8DD6F1EAB32}" presName="hierRoot2" presStyleCnt="0"/>
      <dgm:spPr/>
    </dgm:pt>
    <dgm:pt modelId="{76D448B8-E860-4C20-BF49-B326D7DADB04}" type="pres">
      <dgm:prSet presAssocID="{88ED61B7-9B66-430C-8D09-F8DD6F1EAB32}" presName="composite2" presStyleCnt="0"/>
      <dgm:spPr/>
    </dgm:pt>
    <dgm:pt modelId="{70CA12B7-868E-4375-8830-2B9C72E8480C}" type="pres">
      <dgm:prSet presAssocID="{88ED61B7-9B66-430C-8D09-F8DD6F1EAB32}" presName="image2" presStyleLbl="node2" presStyleIdx="2" presStyleCnt="4"/>
      <dgm:spPr/>
    </dgm:pt>
    <dgm:pt modelId="{877B22E0-B5FC-40F6-8930-EB8A20A5AEB0}" type="pres">
      <dgm:prSet presAssocID="{88ED61B7-9B66-430C-8D09-F8DD6F1EAB32}" presName="text2" presStyleLbl="revTx" presStyleIdx="4" presStyleCnt="7">
        <dgm:presLayoutVars>
          <dgm:chPref val="3"/>
        </dgm:presLayoutVars>
      </dgm:prSet>
      <dgm:spPr/>
    </dgm:pt>
    <dgm:pt modelId="{C1789D40-AF29-4EA8-93F5-87CFAF62789F}" type="pres">
      <dgm:prSet presAssocID="{88ED61B7-9B66-430C-8D09-F8DD6F1EAB32}" presName="hierChild3" presStyleCnt="0"/>
      <dgm:spPr/>
    </dgm:pt>
    <dgm:pt modelId="{98C194EC-CC4D-4BF6-9894-B7EAB9CE4E29}" type="pres">
      <dgm:prSet presAssocID="{71B18947-4FA0-4207-B68D-BE52183ACB0C}" presName="Name10" presStyleLbl="parChTrans1D2" presStyleIdx="3" presStyleCnt="4"/>
      <dgm:spPr/>
    </dgm:pt>
    <dgm:pt modelId="{270CEC74-57DE-4396-9313-896D15B87BF6}" type="pres">
      <dgm:prSet presAssocID="{EC419FD4-6606-42CC-9E6B-FEB2B7590988}" presName="hierRoot2" presStyleCnt="0"/>
      <dgm:spPr/>
    </dgm:pt>
    <dgm:pt modelId="{CCE55AD2-F184-48D0-81FD-A7E0C321DC9F}" type="pres">
      <dgm:prSet presAssocID="{EC419FD4-6606-42CC-9E6B-FEB2B7590988}" presName="composite2" presStyleCnt="0"/>
      <dgm:spPr/>
    </dgm:pt>
    <dgm:pt modelId="{8DBF8093-D386-47D9-8C6B-8FB57FCEE4B3}" type="pres">
      <dgm:prSet presAssocID="{EC419FD4-6606-42CC-9E6B-FEB2B7590988}" presName="image2" presStyleLbl="node2" presStyleIdx="3" presStyleCnt="4"/>
      <dgm:spPr/>
    </dgm:pt>
    <dgm:pt modelId="{C78A51E2-1D45-43FE-8E2C-BF277387D92A}" type="pres">
      <dgm:prSet presAssocID="{EC419FD4-6606-42CC-9E6B-FEB2B7590988}" presName="text2" presStyleLbl="revTx" presStyleIdx="5" presStyleCnt="7">
        <dgm:presLayoutVars>
          <dgm:chPref val="3"/>
        </dgm:presLayoutVars>
      </dgm:prSet>
      <dgm:spPr/>
    </dgm:pt>
    <dgm:pt modelId="{4F7EEFBC-487E-46C6-8864-62F1401B2355}" type="pres">
      <dgm:prSet presAssocID="{EC419FD4-6606-42CC-9E6B-FEB2B7590988}" presName="hierChild3" presStyleCnt="0"/>
      <dgm:spPr/>
    </dgm:pt>
    <dgm:pt modelId="{4A1AA242-C219-4E33-A5F5-EDC22157EBBF}" type="pres">
      <dgm:prSet presAssocID="{5F9FA54B-049B-4EC6-BAEA-24499E869E95}" presName="Name17" presStyleLbl="parChTrans1D3" presStyleIdx="0" presStyleCnt="1"/>
      <dgm:spPr/>
    </dgm:pt>
    <dgm:pt modelId="{AF5F46D2-51FB-48CD-83D9-02F544DFE09A}" type="pres">
      <dgm:prSet presAssocID="{0C1781A4-5A6B-444A-A528-A0110840A385}" presName="hierRoot3" presStyleCnt="0"/>
      <dgm:spPr/>
    </dgm:pt>
    <dgm:pt modelId="{87B860A6-FC0E-4E0B-9E06-B8ED647E2BF1}" type="pres">
      <dgm:prSet presAssocID="{0C1781A4-5A6B-444A-A528-A0110840A385}" presName="composite3" presStyleCnt="0"/>
      <dgm:spPr/>
    </dgm:pt>
    <dgm:pt modelId="{7856A6E3-042D-4F23-8761-E7C6BDD66537}" type="pres">
      <dgm:prSet presAssocID="{0C1781A4-5A6B-444A-A528-A0110840A385}" presName="image3" presStyleLbl="node3" presStyleIdx="0" presStyleCnt="1"/>
      <dgm:spPr/>
    </dgm:pt>
    <dgm:pt modelId="{AA821E41-733E-48E6-96A4-BC0D7B211A88}" type="pres">
      <dgm:prSet presAssocID="{0C1781A4-5A6B-444A-A528-A0110840A385}" presName="text3" presStyleLbl="revTx" presStyleIdx="6" presStyleCnt="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471C96F3-6B59-4025-8F59-51D4864F9796}" type="pres">
      <dgm:prSet presAssocID="{0C1781A4-5A6B-444A-A528-A0110840A385}" presName="hierChild4" presStyleCnt="0"/>
      <dgm:spPr/>
    </dgm:pt>
  </dgm:ptLst>
  <dgm:cxnLst>
    <dgm:cxn modelId="{3498F9E0-A577-423C-82C9-37F62988A45B}" type="presOf" srcId="{5F9FA54B-049B-4EC6-BAEA-24499E869E95}" destId="{4A1AA242-C219-4E33-A5F5-EDC22157EBBF}" srcOrd="0" destOrd="0" presId="urn:microsoft.com/office/officeart/2009/layout/CirclePictureHierarchy"/>
    <dgm:cxn modelId="{F1653D38-FC62-4CE1-9506-96E4F6BE3EC6}" type="presOf" srcId="{EC419FD4-6606-42CC-9E6B-FEB2B7590988}" destId="{C78A51E2-1D45-43FE-8E2C-BF277387D92A}" srcOrd="0" destOrd="0" presId="urn:microsoft.com/office/officeart/2009/layout/CirclePictureHierarchy"/>
    <dgm:cxn modelId="{B8F78C25-9013-454A-9BF2-8526983C3C72}" srcId="{27FA8064-25B7-424F-9099-149467D05B32}" destId="{88ED61B7-9B66-430C-8D09-F8DD6F1EAB32}" srcOrd="0" destOrd="0" parTransId="{02879B02-A398-4BB7-82DA-15D8BC57471A}" sibTransId="{D27ADB05-8C7D-443E-86B5-9C984C085F88}"/>
    <dgm:cxn modelId="{E4FDD608-6ED3-4B6C-B601-537131562B73}" type="presOf" srcId="{0C1781A4-5A6B-444A-A528-A0110840A385}" destId="{AA821E41-733E-48E6-96A4-BC0D7B211A88}" srcOrd="0" destOrd="0" presId="urn:microsoft.com/office/officeart/2009/layout/CirclePictureHierarchy"/>
    <dgm:cxn modelId="{572EBB2E-CEA1-48C8-ACB8-BE9D7B1175D1}" type="presOf" srcId="{F424E10C-F363-4693-AA17-D32E59851601}" destId="{77516147-668B-48D4-99CC-68495111CF69}" srcOrd="0" destOrd="0" presId="urn:microsoft.com/office/officeart/2009/layout/CirclePictureHierarchy"/>
    <dgm:cxn modelId="{180ED9C2-3345-445C-9BB9-AF06D30E0DB2}" srcId="{7D4096EC-8D6A-494D-BC20-7D38ED98F03F}" destId="{2A0568DA-06AA-4D42-9CD5-9F84FC64CFD0}" srcOrd="1" destOrd="0" parTransId="{F424E10C-F363-4693-AA17-D32E59851601}" sibTransId="{D8CCCD23-8345-429A-B7D1-B30A261AAB1C}"/>
    <dgm:cxn modelId="{DF8D8EC0-8BEB-4ACD-AE7B-2F159619AEBB}" type="presOf" srcId="{233A5FC4-C218-4262-B4FD-99F2B303471D}" destId="{46268472-52C2-4F2A-A729-90689FFE3DA6}" srcOrd="0" destOrd="0" presId="urn:microsoft.com/office/officeart/2009/layout/CirclePictureHierarchy"/>
    <dgm:cxn modelId="{345FD515-7A99-46E6-B3F3-14658F8D49EA}" type="presOf" srcId="{71B18947-4FA0-4207-B68D-BE52183ACB0C}" destId="{98C194EC-CC4D-4BF6-9894-B7EAB9CE4E29}" srcOrd="0" destOrd="0" presId="urn:microsoft.com/office/officeart/2009/layout/CirclePictureHierarchy"/>
    <dgm:cxn modelId="{ADCF1242-B2CF-45F4-B794-9CAEE96DCB7C}" srcId="{78E91ED2-F61E-4434-9C62-0EC3D61BCFF6}" destId="{7D4096EC-8D6A-494D-BC20-7D38ED98F03F}" srcOrd="0" destOrd="0" parTransId="{FF546858-53A2-4223-B3ED-774019B4A104}" sibTransId="{EA9A0612-8737-4ABB-9127-358A153BF108}"/>
    <dgm:cxn modelId="{F7EF575A-FFE2-46AC-8FD1-CB7BF8541CC1}" type="presOf" srcId="{78E91ED2-F61E-4434-9C62-0EC3D61BCFF6}" destId="{C19EE00B-A4B2-496E-828B-5F62FDF9864A}" srcOrd="0" destOrd="0" presId="urn:microsoft.com/office/officeart/2009/layout/CirclePictureHierarchy"/>
    <dgm:cxn modelId="{58EED5B8-82B9-4F1B-A867-003DE56B027D}" srcId="{7D4096EC-8D6A-494D-BC20-7D38ED98F03F}" destId="{D0BCD775-7CEA-4158-9CE9-47321647499F}" srcOrd="0" destOrd="0" parTransId="{233A5FC4-C218-4262-B4FD-99F2B303471D}" sibTransId="{FBCADF76-4ACF-43AD-A2C1-7661C1433F6C}"/>
    <dgm:cxn modelId="{41985BCC-2AC5-4422-AC2D-55F33F302733}" srcId="{27FA8064-25B7-424F-9099-149467D05B32}" destId="{EC419FD4-6606-42CC-9E6B-FEB2B7590988}" srcOrd="1" destOrd="0" parTransId="{71B18947-4FA0-4207-B68D-BE52183ACB0C}" sibTransId="{678846DB-22F4-4525-A94A-A9088224FC83}"/>
    <dgm:cxn modelId="{FAEE7C24-6C66-4D06-A6AE-4B2CA1873AE2}" srcId="{EC419FD4-6606-42CC-9E6B-FEB2B7590988}" destId="{0C1781A4-5A6B-444A-A528-A0110840A385}" srcOrd="0" destOrd="0" parTransId="{5F9FA54B-049B-4EC6-BAEA-24499E869E95}" sibTransId="{079C7968-F10E-4D85-9537-2E55D3A318D2}"/>
    <dgm:cxn modelId="{AF94202C-BC88-47BA-892A-2C4EA0B636E7}" type="presOf" srcId="{02879B02-A398-4BB7-82DA-15D8BC57471A}" destId="{4DC3734D-596D-4F8F-B3DF-AFF54FE13F02}" srcOrd="0" destOrd="0" presId="urn:microsoft.com/office/officeart/2009/layout/CirclePictureHierarchy"/>
    <dgm:cxn modelId="{6E9146D4-B453-4773-95B6-CA70AD116A30}" type="presOf" srcId="{D0BCD775-7CEA-4158-9CE9-47321647499F}" destId="{4F4ED6BE-BFA1-4574-9641-D3DBAE4186E6}" srcOrd="0" destOrd="0" presId="urn:microsoft.com/office/officeart/2009/layout/CirclePictureHierarchy"/>
    <dgm:cxn modelId="{303B7432-5B2E-4ECC-8A99-5D0BCFFC6E80}" type="presOf" srcId="{88ED61B7-9B66-430C-8D09-F8DD6F1EAB32}" destId="{877B22E0-B5FC-40F6-8930-EB8A20A5AEB0}" srcOrd="0" destOrd="0" presId="urn:microsoft.com/office/officeart/2009/layout/CirclePictureHierarchy"/>
    <dgm:cxn modelId="{61C4BC06-33C8-4C8D-AC22-F4852371FBBD}" srcId="{78E91ED2-F61E-4434-9C62-0EC3D61BCFF6}" destId="{27FA8064-25B7-424F-9099-149467D05B32}" srcOrd="1" destOrd="0" parTransId="{23C5C3FD-B526-40F7-890D-A4AA6E8C60FD}" sibTransId="{BEAF7A03-A9B2-46C4-91FF-5796968D15FA}"/>
    <dgm:cxn modelId="{F055FF7C-0ECB-438C-AF27-D76089E04316}" type="presOf" srcId="{2A0568DA-06AA-4D42-9CD5-9F84FC64CFD0}" destId="{85FE0366-03F9-4A32-B3F9-191BF1B87E1C}" srcOrd="0" destOrd="0" presId="urn:microsoft.com/office/officeart/2009/layout/CirclePictureHierarchy"/>
    <dgm:cxn modelId="{63298063-8C49-4F4A-B5B6-537326C79AF7}" type="presOf" srcId="{7D4096EC-8D6A-494D-BC20-7D38ED98F03F}" destId="{987818E9-946A-4EAF-8465-3EF2DA45AC1D}" srcOrd="0" destOrd="0" presId="urn:microsoft.com/office/officeart/2009/layout/CirclePictureHierarchy"/>
    <dgm:cxn modelId="{747426FF-CC1F-47A9-BF88-985E7EC8DFB6}" type="presOf" srcId="{27FA8064-25B7-424F-9099-149467D05B32}" destId="{F28F0E54-35D0-4564-9FDB-57341DD767D0}" srcOrd="0" destOrd="0" presId="urn:microsoft.com/office/officeart/2009/layout/CirclePictureHierarchy"/>
    <dgm:cxn modelId="{3D6D5D38-6994-4112-83D4-68AC1C6F12E0}" type="presParOf" srcId="{C19EE00B-A4B2-496E-828B-5F62FDF9864A}" destId="{F11BE3AB-E82C-4A6F-99F8-FCB3CB19736F}" srcOrd="0" destOrd="0" presId="urn:microsoft.com/office/officeart/2009/layout/CirclePictureHierarchy"/>
    <dgm:cxn modelId="{0887EF91-ECD3-44F6-8493-3F8F3A71A75F}" type="presParOf" srcId="{F11BE3AB-E82C-4A6F-99F8-FCB3CB19736F}" destId="{602F15AB-4EA7-4569-B574-2A76FDD196E3}" srcOrd="0" destOrd="0" presId="urn:microsoft.com/office/officeart/2009/layout/CirclePictureHierarchy"/>
    <dgm:cxn modelId="{21F7CB6D-5C34-499F-B25D-3F1A9BD6DB18}" type="presParOf" srcId="{602F15AB-4EA7-4569-B574-2A76FDD196E3}" destId="{223177A9-A675-4C88-A2F2-EF29FB2AF305}" srcOrd="0" destOrd="0" presId="urn:microsoft.com/office/officeart/2009/layout/CirclePictureHierarchy"/>
    <dgm:cxn modelId="{295346C9-CC60-42C1-9A76-AE80BE77FE38}" type="presParOf" srcId="{602F15AB-4EA7-4569-B574-2A76FDD196E3}" destId="{987818E9-946A-4EAF-8465-3EF2DA45AC1D}" srcOrd="1" destOrd="0" presId="urn:microsoft.com/office/officeart/2009/layout/CirclePictureHierarchy"/>
    <dgm:cxn modelId="{561F7E7F-7716-42F0-9A67-BACCB77BEE3E}" type="presParOf" srcId="{F11BE3AB-E82C-4A6F-99F8-FCB3CB19736F}" destId="{785200B1-DB52-440D-A43B-9EDAA1F89223}" srcOrd="1" destOrd="0" presId="urn:microsoft.com/office/officeart/2009/layout/CirclePictureHierarchy"/>
    <dgm:cxn modelId="{FB70E67A-37F1-487A-B547-BE935213104D}" type="presParOf" srcId="{785200B1-DB52-440D-A43B-9EDAA1F89223}" destId="{46268472-52C2-4F2A-A729-90689FFE3DA6}" srcOrd="0" destOrd="0" presId="urn:microsoft.com/office/officeart/2009/layout/CirclePictureHierarchy"/>
    <dgm:cxn modelId="{57551CC9-A5FB-404D-8AF2-70ED42700B82}" type="presParOf" srcId="{785200B1-DB52-440D-A43B-9EDAA1F89223}" destId="{1B3D0605-ECD8-4758-BC5D-783094A0B91E}" srcOrd="1" destOrd="0" presId="urn:microsoft.com/office/officeart/2009/layout/CirclePictureHierarchy"/>
    <dgm:cxn modelId="{664F3482-CA19-4137-9722-64B0BFCEE965}" type="presParOf" srcId="{1B3D0605-ECD8-4758-BC5D-783094A0B91E}" destId="{18EBCDE3-BCBC-4983-8C83-1D61CBE991E8}" srcOrd="0" destOrd="0" presId="urn:microsoft.com/office/officeart/2009/layout/CirclePictureHierarchy"/>
    <dgm:cxn modelId="{931E8BF5-DC99-4497-B98B-3F5F76DEF3FA}" type="presParOf" srcId="{18EBCDE3-BCBC-4983-8C83-1D61CBE991E8}" destId="{CA562E22-3531-49F5-8DEA-DF259999BF5D}" srcOrd="0" destOrd="0" presId="urn:microsoft.com/office/officeart/2009/layout/CirclePictureHierarchy"/>
    <dgm:cxn modelId="{293ED970-E325-45C2-BD6A-F305EC9CFF0E}" type="presParOf" srcId="{18EBCDE3-BCBC-4983-8C83-1D61CBE991E8}" destId="{4F4ED6BE-BFA1-4574-9641-D3DBAE4186E6}" srcOrd="1" destOrd="0" presId="urn:microsoft.com/office/officeart/2009/layout/CirclePictureHierarchy"/>
    <dgm:cxn modelId="{778E80E1-75B4-4BD2-A2BB-9263F79BA7F8}" type="presParOf" srcId="{1B3D0605-ECD8-4758-BC5D-783094A0B91E}" destId="{AF103495-F3E1-4CC3-9030-BB42F2BE8003}" srcOrd="1" destOrd="0" presId="urn:microsoft.com/office/officeart/2009/layout/CirclePictureHierarchy"/>
    <dgm:cxn modelId="{67917204-705B-4D7C-A18D-1DC3F2565A77}" type="presParOf" srcId="{785200B1-DB52-440D-A43B-9EDAA1F89223}" destId="{77516147-668B-48D4-99CC-68495111CF69}" srcOrd="2" destOrd="0" presId="urn:microsoft.com/office/officeart/2009/layout/CirclePictureHierarchy"/>
    <dgm:cxn modelId="{40BF7BF3-F001-4CB1-9007-1C6303A32C5E}" type="presParOf" srcId="{785200B1-DB52-440D-A43B-9EDAA1F89223}" destId="{A2E5C75A-E036-443C-AB8F-BB758A4A530E}" srcOrd="3" destOrd="0" presId="urn:microsoft.com/office/officeart/2009/layout/CirclePictureHierarchy"/>
    <dgm:cxn modelId="{B318801B-B269-49FC-8995-7D10CE2FF7DE}" type="presParOf" srcId="{A2E5C75A-E036-443C-AB8F-BB758A4A530E}" destId="{8654969B-5D5F-4DD6-AFBE-FCB68930B94E}" srcOrd="0" destOrd="0" presId="urn:microsoft.com/office/officeart/2009/layout/CirclePictureHierarchy"/>
    <dgm:cxn modelId="{42163FF4-226F-4C2D-9F82-EB3EF383A6CD}" type="presParOf" srcId="{8654969B-5D5F-4DD6-AFBE-FCB68930B94E}" destId="{C4325C1D-41CA-4E6D-B0B2-EC59032D424E}" srcOrd="0" destOrd="0" presId="urn:microsoft.com/office/officeart/2009/layout/CirclePictureHierarchy"/>
    <dgm:cxn modelId="{81FBB609-C079-4A12-B1CA-180BF52D8381}" type="presParOf" srcId="{8654969B-5D5F-4DD6-AFBE-FCB68930B94E}" destId="{85FE0366-03F9-4A32-B3F9-191BF1B87E1C}" srcOrd="1" destOrd="0" presId="urn:microsoft.com/office/officeart/2009/layout/CirclePictureHierarchy"/>
    <dgm:cxn modelId="{69E8C679-714B-43B1-BFD5-06DE91A867B9}" type="presParOf" srcId="{A2E5C75A-E036-443C-AB8F-BB758A4A530E}" destId="{41A1743C-0BC3-42DA-B101-6873E73EBF0F}" srcOrd="1" destOrd="0" presId="urn:microsoft.com/office/officeart/2009/layout/CirclePictureHierarchy"/>
    <dgm:cxn modelId="{E0F3FD32-C079-4CDD-90D9-5DD3DBA85420}" type="presParOf" srcId="{C19EE00B-A4B2-496E-828B-5F62FDF9864A}" destId="{7C694644-242C-4B9B-9A63-F5E976772539}" srcOrd="1" destOrd="0" presId="urn:microsoft.com/office/officeart/2009/layout/CirclePictureHierarchy"/>
    <dgm:cxn modelId="{3C2B9F54-926A-418C-A36E-16FE1B2209E4}" type="presParOf" srcId="{7C694644-242C-4B9B-9A63-F5E976772539}" destId="{C4FE935F-597B-4D51-AABE-74A8DBF70D88}" srcOrd="0" destOrd="0" presId="urn:microsoft.com/office/officeart/2009/layout/CirclePictureHierarchy"/>
    <dgm:cxn modelId="{85249EC2-28AC-4090-9E61-0141C4BED797}" type="presParOf" srcId="{C4FE935F-597B-4D51-AABE-74A8DBF70D88}" destId="{4B29C0D7-C1E9-4CA1-B7D8-B0DDE4D6CE75}" srcOrd="0" destOrd="0" presId="urn:microsoft.com/office/officeart/2009/layout/CirclePictureHierarchy"/>
    <dgm:cxn modelId="{B9E8D639-08CF-4F63-B686-34109EC149AD}" type="presParOf" srcId="{C4FE935F-597B-4D51-AABE-74A8DBF70D88}" destId="{F28F0E54-35D0-4564-9FDB-57341DD767D0}" srcOrd="1" destOrd="0" presId="urn:microsoft.com/office/officeart/2009/layout/CirclePictureHierarchy"/>
    <dgm:cxn modelId="{CD9732ED-79C6-4093-88EE-D6DFE827997B}" type="presParOf" srcId="{7C694644-242C-4B9B-9A63-F5E976772539}" destId="{4CF092C9-BCFE-4027-A42A-8B7716496D2D}" srcOrd="1" destOrd="0" presId="urn:microsoft.com/office/officeart/2009/layout/CirclePictureHierarchy"/>
    <dgm:cxn modelId="{847331F5-4160-4CC6-A3B7-F7CCFE5951EE}" type="presParOf" srcId="{4CF092C9-BCFE-4027-A42A-8B7716496D2D}" destId="{4DC3734D-596D-4F8F-B3DF-AFF54FE13F02}" srcOrd="0" destOrd="0" presId="urn:microsoft.com/office/officeart/2009/layout/CirclePictureHierarchy"/>
    <dgm:cxn modelId="{7AFCFC54-0B43-4A77-A1A2-7BCB6D2F7346}" type="presParOf" srcId="{4CF092C9-BCFE-4027-A42A-8B7716496D2D}" destId="{3B94B337-0E21-4230-95F9-7FDB26B892DA}" srcOrd="1" destOrd="0" presId="urn:microsoft.com/office/officeart/2009/layout/CirclePictureHierarchy"/>
    <dgm:cxn modelId="{D1527C86-D9FF-4E1A-9065-7FCE8F0F710B}" type="presParOf" srcId="{3B94B337-0E21-4230-95F9-7FDB26B892DA}" destId="{76D448B8-E860-4C20-BF49-B326D7DADB04}" srcOrd="0" destOrd="0" presId="urn:microsoft.com/office/officeart/2009/layout/CirclePictureHierarchy"/>
    <dgm:cxn modelId="{8F873045-AFDA-402C-8C47-FC3732BC4ECB}" type="presParOf" srcId="{76D448B8-E860-4C20-BF49-B326D7DADB04}" destId="{70CA12B7-868E-4375-8830-2B9C72E8480C}" srcOrd="0" destOrd="0" presId="urn:microsoft.com/office/officeart/2009/layout/CirclePictureHierarchy"/>
    <dgm:cxn modelId="{CB94956D-07C3-4354-84C0-9A97FF1A7B18}" type="presParOf" srcId="{76D448B8-E860-4C20-BF49-B326D7DADB04}" destId="{877B22E0-B5FC-40F6-8930-EB8A20A5AEB0}" srcOrd="1" destOrd="0" presId="urn:microsoft.com/office/officeart/2009/layout/CirclePictureHierarchy"/>
    <dgm:cxn modelId="{33B24420-D939-45B4-8D23-1356CC15764A}" type="presParOf" srcId="{3B94B337-0E21-4230-95F9-7FDB26B892DA}" destId="{C1789D40-AF29-4EA8-93F5-87CFAF62789F}" srcOrd="1" destOrd="0" presId="urn:microsoft.com/office/officeart/2009/layout/CirclePictureHierarchy"/>
    <dgm:cxn modelId="{A627F6E8-40EF-435A-B4AE-CA1AFEB64BF7}" type="presParOf" srcId="{4CF092C9-BCFE-4027-A42A-8B7716496D2D}" destId="{98C194EC-CC4D-4BF6-9894-B7EAB9CE4E29}" srcOrd="2" destOrd="0" presId="urn:microsoft.com/office/officeart/2009/layout/CirclePictureHierarchy"/>
    <dgm:cxn modelId="{120E1A3B-2A73-4C9B-9893-70366406E337}" type="presParOf" srcId="{4CF092C9-BCFE-4027-A42A-8B7716496D2D}" destId="{270CEC74-57DE-4396-9313-896D15B87BF6}" srcOrd="3" destOrd="0" presId="urn:microsoft.com/office/officeart/2009/layout/CirclePictureHierarchy"/>
    <dgm:cxn modelId="{4D370FD4-39DE-4945-A0CE-7872CEF1E881}" type="presParOf" srcId="{270CEC74-57DE-4396-9313-896D15B87BF6}" destId="{CCE55AD2-F184-48D0-81FD-A7E0C321DC9F}" srcOrd="0" destOrd="0" presId="urn:microsoft.com/office/officeart/2009/layout/CirclePictureHierarchy"/>
    <dgm:cxn modelId="{940AA03B-ED5F-4DC9-97A6-5AD4AF9387F9}" type="presParOf" srcId="{CCE55AD2-F184-48D0-81FD-A7E0C321DC9F}" destId="{8DBF8093-D386-47D9-8C6B-8FB57FCEE4B3}" srcOrd="0" destOrd="0" presId="urn:microsoft.com/office/officeart/2009/layout/CirclePictureHierarchy"/>
    <dgm:cxn modelId="{A588FD06-E90B-4471-B104-02D26F6BAC6E}" type="presParOf" srcId="{CCE55AD2-F184-48D0-81FD-A7E0C321DC9F}" destId="{C78A51E2-1D45-43FE-8E2C-BF277387D92A}" srcOrd="1" destOrd="0" presId="urn:microsoft.com/office/officeart/2009/layout/CirclePictureHierarchy"/>
    <dgm:cxn modelId="{987A7883-C70E-434E-8720-8425AF109574}" type="presParOf" srcId="{270CEC74-57DE-4396-9313-896D15B87BF6}" destId="{4F7EEFBC-487E-46C6-8864-62F1401B2355}" srcOrd="1" destOrd="0" presId="urn:microsoft.com/office/officeart/2009/layout/CirclePictureHierarchy"/>
    <dgm:cxn modelId="{6BBAA27A-6EB1-4C01-B7FF-BAAAAF29E2CF}" type="presParOf" srcId="{4F7EEFBC-487E-46C6-8864-62F1401B2355}" destId="{4A1AA242-C219-4E33-A5F5-EDC22157EBBF}" srcOrd="0" destOrd="0" presId="urn:microsoft.com/office/officeart/2009/layout/CirclePictureHierarchy"/>
    <dgm:cxn modelId="{C6624644-F815-4FFF-ACA5-4130C3C171C1}" type="presParOf" srcId="{4F7EEFBC-487E-46C6-8864-62F1401B2355}" destId="{AF5F46D2-51FB-48CD-83D9-02F544DFE09A}" srcOrd="1" destOrd="0" presId="urn:microsoft.com/office/officeart/2009/layout/CirclePictureHierarchy"/>
    <dgm:cxn modelId="{B2B103DA-1F86-4326-8F5A-75448C526CBE}" type="presParOf" srcId="{AF5F46D2-51FB-48CD-83D9-02F544DFE09A}" destId="{87B860A6-FC0E-4E0B-9E06-B8ED647E2BF1}" srcOrd="0" destOrd="0" presId="urn:microsoft.com/office/officeart/2009/layout/CirclePictureHierarchy"/>
    <dgm:cxn modelId="{F35B7034-4C3B-48D0-A3F6-9D606EF99CB0}" type="presParOf" srcId="{87B860A6-FC0E-4E0B-9E06-B8ED647E2BF1}" destId="{7856A6E3-042D-4F23-8761-E7C6BDD66537}" srcOrd="0" destOrd="0" presId="urn:microsoft.com/office/officeart/2009/layout/CirclePictureHierarchy"/>
    <dgm:cxn modelId="{02BA6D6A-C138-4010-8E13-26F12797C79C}" type="presParOf" srcId="{87B860A6-FC0E-4E0B-9E06-B8ED647E2BF1}" destId="{AA821E41-733E-48E6-96A4-BC0D7B211A88}" srcOrd="1" destOrd="0" presId="urn:microsoft.com/office/officeart/2009/layout/CirclePictureHierarchy"/>
    <dgm:cxn modelId="{7D1E7BCB-76D3-414B-B068-B829422FD8BD}" type="presParOf" srcId="{AF5F46D2-51FB-48CD-83D9-02F544DFE09A}" destId="{471C96F3-6B59-4025-8F59-51D4864F979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1AA242-C219-4E33-A5F5-EDC22157EBBF}">
      <dsp:nvSpPr>
        <dsp:cNvPr id="0" name=""/>
        <dsp:cNvSpPr/>
      </dsp:nvSpPr>
      <dsp:spPr>
        <a:xfrm>
          <a:off x="6986029" y="2994961"/>
          <a:ext cx="91440" cy="2530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30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C194EC-CC4D-4BF6-9894-B7EAB9CE4E29}">
      <dsp:nvSpPr>
        <dsp:cNvPr id="0" name=""/>
        <dsp:cNvSpPr/>
      </dsp:nvSpPr>
      <dsp:spPr>
        <a:xfrm>
          <a:off x="5927158" y="1938570"/>
          <a:ext cx="1104591" cy="253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530"/>
              </a:lnTo>
              <a:lnTo>
                <a:pt x="1104591" y="127530"/>
              </a:lnTo>
              <a:lnTo>
                <a:pt x="1104591" y="2530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C3734D-596D-4F8F-B3DF-AFF54FE13F02}">
      <dsp:nvSpPr>
        <dsp:cNvPr id="0" name=""/>
        <dsp:cNvSpPr/>
      </dsp:nvSpPr>
      <dsp:spPr>
        <a:xfrm>
          <a:off x="4822567" y="1938570"/>
          <a:ext cx="1104591" cy="253051"/>
        </a:xfrm>
        <a:custGeom>
          <a:avLst/>
          <a:gdLst/>
          <a:ahLst/>
          <a:cxnLst/>
          <a:rect l="0" t="0" r="0" b="0"/>
          <a:pathLst>
            <a:path>
              <a:moveTo>
                <a:pt x="1104591" y="0"/>
              </a:moveTo>
              <a:lnTo>
                <a:pt x="1104591" y="127530"/>
              </a:lnTo>
              <a:lnTo>
                <a:pt x="0" y="127530"/>
              </a:lnTo>
              <a:lnTo>
                <a:pt x="0" y="2530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516147-668B-48D4-99CC-68495111CF69}">
      <dsp:nvSpPr>
        <dsp:cNvPr id="0" name=""/>
        <dsp:cNvSpPr/>
      </dsp:nvSpPr>
      <dsp:spPr>
        <a:xfrm>
          <a:off x="1508792" y="1938570"/>
          <a:ext cx="1104591" cy="253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530"/>
              </a:lnTo>
              <a:lnTo>
                <a:pt x="1104591" y="127530"/>
              </a:lnTo>
              <a:lnTo>
                <a:pt x="1104591" y="2530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268472-52C2-4F2A-A729-90689FFE3DA6}">
      <dsp:nvSpPr>
        <dsp:cNvPr id="0" name=""/>
        <dsp:cNvSpPr/>
      </dsp:nvSpPr>
      <dsp:spPr>
        <a:xfrm>
          <a:off x="404201" y="1938570"/>
          <a:ext cx="1104591" cy="253051"/>
        </a:xfrm>
        <a:custGeom>
          <a:avLst/>
          <a:gdLst/>
          <a:ahLst/>
          <a:cxnLst/>
          <a:rect l="0" t="0" r="0" b="0"/>
          <a:pathLst>
            <a:path>
              <a:moveTo>
                <a:pt x="1104591" y="0"/>
              </a:moveTo>
              <a:lnTo>
                <a:pt x="1104591" y="127530"/>
              </a:lnTo>
              <a:lnTo>
                <a:pt x="0" y="127530"/>
              </a:lnTo>
              <a:lnTo>
                <a:pt x="0" y="2530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3177A9-A675-4C88-A2F2-EF29FB2AF305}">
      <dsp:nvSpPr>
        <dsp:cNvPr id="0" name=""/>
        <dsp:cNvSpPr/>
      </dsp:nvSpPr>
      <dsp:spPr>
        <a:xfrm>
          <a:off x="1107123" y="1135231"/>
          <a:ext cx="803339" cy="8033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818E9-946A-4EAF-8465-3EF2DA45AC1D}">
      <dsp:nvSpPr>
        <dsp:cNvPr id="0" name=""/>
        <dsp:cNvSpPr/>
      </dsp:nvSpPr>
      <dsp:spPr>
        <a:xfrm>
          <a:off x="1910462" y="1133223"/>
          <a:ext cx="1205008" cy="803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200" kern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rPr>
            <a:t>Com</a:t>
          </a:r>
          <a:endParaRPr kumimoji="1" lang="ja-JP" altLang="en-US" sz="32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1910462" y="1133223"/>
        <a:ext cx="1205008" cy="803339"/>
      </dsp:txXfrm>
    </dsp:sp>
    <dsp:sp modelId="{CA562E22-3531-49F5-8DEA-DF259999BF5D}">
      <dsp:nvSpPr>
        <dsp:cNvPr id="0" name=""/>
        <dsp:cNvSpPr/>
      </dsp:nvSpPr>
      <dsp:spPr>
        <a:xfrm>
          <a:off x="2531" y="2191622"/>
          <a:ext cx="803339" cy="8033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ED6BE-BFA1-4574-9641-D3DBAE4186E6}">
      <dsp:nvSpPr>
        <dsp:cNvPr id="0" name=""/>
        <dsp:cNvSpPr/>
      </dsp:nvSpPr>
      <dsp:spPr>
        <a:xfrm>
          <a:off x="805870" y="2189614"/>
          <a:ext cx="1205008" cy="803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rPr>
            <a:t>Yahoo.com</a:t>
          </a:r>
          <a:endParaRPr kumimoji="1" lang="ja-JP" altLang="en-US" sz="20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805870" y="2189614"/>
        <a:ext cx="1205008" cy="803339"/>
      </dsp:txXfrm>
    </dsp:sp>
    <dsp:sp modelId="{C4325C1D-41CA-4E6D-B0B2-EC59032D424E}">
      <dsp:nvSpPr>
        <dsp:cNvPr id="0" name=""/>
        <dsp:cNvSpPr/>
      </dsp:nvSpPr>
      <dsp:spPr>
        <a:xfrm>
          <a:off x="2211714" y="2191622"/>
          <a:ext cx="803339" cy="8033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E0366-03F9-4A32-B3F9-191BF1B87E1C}">
      <dsp:nvSpPr>
        <dsp:cNvPr id="0" name=""/>
        <dsp:cNvSpPr/>
      </dsp:nvSpPr>
      <dsp:spPr>
        <a:xfrm>
          <a:off x="3015053" y="2189614"/>
          <a:ext cx="1205008" cy="803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rPr>
            <a:t>Amazon.com</a:t>
          </a:r>
          <a:endParaRPr kumimoji="1" lang="ja-JP" altLang="en-US" sz="20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3015053" y="2189614"/>
        <a:ext cx="1205008" cy="803339"/>
      </dsp:txXfrm>
    </dsp:sp>
    <dsp:sp modelId="{4B29C0D7-C1E9-4CA1-B7D8-B0DDE4D6CE75}">
      <dsp:nvSpPr>
        <dsp:cNvPr id="0" name=""/>
        <dsp:cNvSpPr/>
      </dsp:nvSpPr>
      <dsp:spPr>
        <a:xfrm>
          <a:off x="5525488" y="1135231"/>
          <a:ext cx="803339" cy="8033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F0E54-35D0-4564-9FDB-57341DD767D0}">
      <dsp:nvSpPr>
        <dsp:cNvPr id="0" name=""/>
        <dsp:cNvSpPr/>
      </dsp:nvSpPr>
      <dsp:spPr>
        <a:xfrm>
          <a:off x="6328828" y="1133223"/>
          <a:ext cx="1205008" cy="803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200" kern="1200" dirty="0" err="1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rPr>
            <a:t>jp</a:t>
          </a:r>
          <a:endParaRPr kumimoji="1" lang="ja-JP" altLang="en-US" sz="32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6328828" y="1133223"/>
        <a:ext cx="1205008" cy="803339"/>
      </dsp:txXfrm>
    </dsp:sp>
    <dsp:sp modelId="{70CA12B7-868E-4375-8830-2B9C72E8480C}">
      <dsp:nvSpPr>
        <dsp:cNvPr id="0" name=""/>
        <dsp:cNvSpPr/>
      </dsp:nvSpPr>
      <dsp:spPr>
        <a:xfrm>
          <a:off x="4420897" y="2191622"/>
          <a:ext cx="803339" cy="8033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B22E0-B5FC-40F6-8930-EB8A20A5AEB0}">
      <dsp:nvSpPr>
        <dsp:cNvPr id="0" name=""/>
        <dsp:cNvSpPr/>
      </dsp:nvSpPr>
      <dsp:spPr>
        <a:xfrm>
          <a:off x="5224236" y="2189614"/>
          <a:ext cx="1205008" cy="803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200" kern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rPr>
            <a:t>ne</a:t>
          </a:r>
          <a:endParaRPr kumimoji="1" lang="ja-JP" altLang="en-US" sz="32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5224236" y="2189614"/>
        <a:ext cx="1205008" cy="803339"/>
      </dsp:txXfrm>
    </dsp:sp>
    <dsp:sp modelId="{8DBF8093-D386-47D9-8C6B-8FB57FCEE4B3}">
      <dsp:nvSpPr>
        <dsp:cNvPr id="0" name=""/>
        <dsp:cNvSpPr/>
      </dsp:nvSpPr>
      <dsp:spPr>
        <a:xfrm>
          <a:off x="6630080" y="2191622"/>
          <a:ext cx="803339" cy="8033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A51E2-1D45-43FE-8E2C-BF277387D92A}">
      <dsp:nvSpPr>
        <dsp:cNvPr id="0" name=""/>
        <dsp:cNvSpPr/>
      </dsp:nvSpPr>
      <dsp:spPr>
        <a:xfrm>
          <a:off x="7433419" y="2189614"/>
          <a:ext cx="1205008" cy="803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200" kern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rPr>
            <a:t>ac</a:t>
          </a:r>
          <a:endParaRPr kumimoji="1" lang="ja-JP" altLang="en-US" sz="32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7433419" y="2189614"/>
        <a:ext cx="1205008" cy="803339"/>
      </dsp:txXfrm>
    </dsp:sp>
    <dsp:sp modelId="{7856A6E3-042D-4F23-8761-E7C6BDD66537}">
      <dsp:nvSpPr>
        <dsp:cNvPr id="0" name=""/>
        <dsp:cNvSpPr/>
      </dsp:nvSpPr>
      <dsp:spPr>
        <a:xfrm>
          <a:off x="6630080" y="3248013"/>
          <a:ext cx="803339" cy="8033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21E41-733E-48E6-96A4-BC0D7B211A88}">
      <dsp:nvSpPr>
        <dsp:cNvPr id="0" name=""/>
        <dsp:cNvSpPr/>
      </dsp:nvSpPr>
      <dsp:spPr>
        <a:xfrm>
          <a:off x="7433419" y="3246005"/>
          <a:ext cx="1205008" cy="803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200" kern="1200" dirty="0" err="1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rPr>
            <a:t>neec</a:t>
          </a:r>
          <a:endParaRPr kumimoji="1" lang="ja-JP" altLang="en-US" sz="32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7433419" y="3246005"/>
        <a:ext cx="1205008" cy="8033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1AA242-C219-4E33-A5F5-EDC22157EBBF}">
      <dsp:nvSpPr>
        <dsp:cNvPr id="0" name=""/>
        <dsp:cNvSpPr/>
      </dsp:nvSpPr>
      <dsp:spPr>
        <a:xfrm>
          <a:off x="6986029" y="2994961"/>
          <a:ext cx="91440" cy="2530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30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C194EC-CC4D-4BF6-9894-B7EAB9CE4E29}">
      <dsp:nvSpPr>
        <dsp:cNvPr id="0" name=""/>
        <dsp:cNvSpPr/>
      </dsp:nvSpPr>
      <dsp:spPr>
        <a:xfrm>
          <a:off x="5927158" y="1938570"/>
          <a:ext cx="1104591" cy="253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530"/>
              </a:lnTo>
              <a:lnTo>
                <a:pt x="1104591" y="127530"/>
              </a:lnTo>
              <a:lnTo>
                <a:pt x="1104591" y="2530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C3734D-596D-4F8F-B3DF-AFF54FE13F02}">
      <dsp:nvSpPr>
        <dsp:cNvPr id="0" name=""/>
        <dsp:cNvSpPr/>
      </dsp:nvSpPr>
      <dsp:spPr>
        <a:xfrm>
          <a:off x="4822567" y="1938570"/>
          <a:ext cx="1104591" cy="253051"/>
        </a:xfrm>
        <a:custGeom>
          <a:avLst/>
          <a:gdLst/>
          <a:ahLst/>
          <a:cxnLst/>
          <a:rect l="0" t="0" r="0" b="0"/>
          <a:pathLst>
            <a:path>
              <a:moveTo>
                <a:pt x="1104591" y="0"/>
              </a:moveTo>
              <a:lnTo>
                <a:pt x="1104591" y="127530"/>
              </a:lnTo>
              <a:lnTo>
                <a:pt x="0" y="127530"/>
              </a:lnTo>
              <a:lnTo>
                <a:pt x="0" y="2530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516147-668B-48D4-99CC-68495111CF69}">
      <dsp:nvSpPr>
        <dsp:cNvPr id="0" name=""/>
        <dsp:cNvSpPr/>
      </dsp:nvSpPr>
      <dsp:spPr>
        <a:xfrm>
          <a:off x="1508792" y="1938570"/>
          <a:ext cx="1104591" cy="253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530"/>
              </a:lnTo>
              <a:lnTo>
                <a:pt x="1104591" y="127530"/>
              </a:lnTo>
              <a:lnTo>
                <a:pt x="1104591" y="2530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268472-52C2-4F2A-A729-90689FFE3DA6}">
      <dsp:nvSpPr>
        <dsp:cNvPr id="0" name=""/>
        <dsp:cNvSpPr/>
      </dsp:nvSpPr>
      <dsp:spPr>
        <a:xfrm>
          <a:off x="404201" y="1938570"/>
          <a:ext cx="1104591" cy="253051"/>
        </a:xfrm>
        <a:custGeom>
          <a:avLst/>
          <a:gdLst/>
          <a:ahLst/>
          <a:cxnLst/>
          <a:rect l="0" t="0" r="0" b="0"/>
          <a:pathLst>
            <a:path>
              <a:moveTo>
                <a:pt x="1104591" y="0"/>
              </a:moveTo>
              <a:lnTo>
                <a:pt x="1104591" y="127530"/>
              </a:lnTo>
              <a:lnTo>
                <a:pt x="0" y="127530"/>
              </a:lnTo>
              <a:lnTo>
                <a:pt x="0" y="2530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3177A9-A675-4C88-A2F2-EF29FB2AF305}">
      <dsp:nvSpPr>
        <dsp:cNvPr id="0" name=""/>
        <dsp:cNvSpPr/>
      </dsp:nvSpPr>
      <dsp:spPr>
        <a:xfrm>
          <a:off x="1107123" y="1135231"/>
          <a:ext cx="803339" cy="8033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818E9-946A-4EAF-8465-3EF2DA45AC1D}">
      <dsp:nvSpPr>
        <dsp:cNvPr id="0" name=""/>
        <dsp:cNvSpPr/>
      </dsp:nvSpPr>
      <dsp:spPr>
        <a:xfrm>
          <a:off x="1910462" y="1133223"/>
          <a:ext cx="1205008" cy="803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200" kern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rPr>
            <a:t>Com</a:t>
          </a:r>
          <a:endParaRPr kumimoji="1" lang="ja-JP" altLang="en-US" sz="32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1910462" y="1133223"/>
        <a:ext cx="1205008" cy="803339"/>
      </dsp:txXfrm>
    </dsp:sp>
    <dsp:sp modelId="{CA562E22-3531-49F5-8DEA-DF259999BF5D}">
      <dsp:nvSpPr>
        <dsp:cNvPr id="0" name=""/>
        <dsp:cNvSpPr/>
      </dsp:nvSpPr>
      <dsp:spPr>
        <a:xfrm>
          <a:off x="2531" y="2191622"/>
          <a:ext cx="803339" cy="8033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ED6BE-BFA1-4574-9641-D3DBAE4186E6}">
      <dsp:nvSpPr>
        <dsp:cNvPr id="0" name=""/>
        <dsp:cNvSpPr/>
      </dsp:nvSpPr>
      <dsp:spPr>
        <a:xfrm>
          <a:off x="805870" y="2189614"/>
          <a:ext cx="1205008" cy="803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rPr>
            <a:t>Yahoo.com</a:t>
          </a:r>
          <a:endParaRPr kumimoji="1" lang="ja-JP" altLang="en-US" sz="20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805870" y="2189614"/>
        <a:ext cx="1205008" cy="803339"/>
      </dsp:txXfrm>
    </dsp:sp>
    <dsp:sp modelId="{C4325C1D-41CA-4E6D-B0B2-EC59032D424E}">
      <dsp:nvSpPr>
        <dsp:cNvPr id="0" name=""/>
        <dsp:cNvSpPr/>
      </dsp:nvSpPr>
      <dsp:spPr>
        <a:xfrm>
          <a:off x="2211714" y="2191622"/>
          <a:ext cx="803339" cy="8033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E0366-03F9-4A32-B3F9-191BF1B87E1C}">
      <dsp:nvSpPr>
        <dsp:cNvPr id="0" name=""/>
        <dsp:cNvSpPr/>
      </dsp:nvSpPr>
      <dsp:spPr>
        <a:xfrm>
          <a:off x="3015053" y="2189614"/>
          <a:ext cx="1205008" cy="803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rPr>
            <a:t>Amazon.com</a:t>
          </a:r>
          <a:endParaRPr kumimoji="1" lang="ja-JP" altLang="en-US" sz="20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3015053" y="2189614"/>
        <a:ext cx="1205008" cy="803339"/>
      </dsp:txXfrm>
    </dsp:sp>
    <dsp:sp modelId="{4B29C0D7-C1E9-4CA1-B7D8-B0DDE4D6CE75}">
      <dsp:nvSpPr>
        <dsp:cNvPr id="0" name=""/>
        <dsp:cNvSpPr/>
      </dsp:nvSpPr>
      <dsp:spPr>
        <a:xfrm>
          <a:off x="5525488" y="1135231"/>
          <a:ext cx="803339" cy="8033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F0E54-35D0-4564-9FDB-57341DD767D0}">
      <dsp:nvSpPr>
        <dsp:cNvPr id="0" name=""/>
        <dsp:cNvSpPr/>
      </dsp:nvSpPr>
      <dsp:spPr>
        <a:xfrm>
          <a:off x="6328828" y="1133223"/>
          <a:ext cx="1205008" cy="803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200" kern="1200" dirty="0" err="1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rPr>
            <a:t>jp</a:t>
          </a:r>
          <a:endParaRPr kumimoji="1" lang="ja-JP" altLang="en-US" sz="32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6328828" y="1133223"/>
        <a:ext cx="1205008" cy="803339"/>
      </dsp:txXfrm>
    </dsp:sp>
    <dsp:sp modelId="{70CA12B7-868E-4375-8830-2B9C72E8480C}">
      <dsp:nvSpPr>
        <dsp:cNvPr id="0" name=""/>
        <dsp:cNvSpPr/>
      </dsp:nvSpPr>
      <dsp:spPr>
        <a:xfrm>
          <a:off x="4420897" y="2191622"/>
          <a:ext cx="803339" cy="8033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B22E0-B5FC-40F6-8930-EB8A20A5AEB0}">
      <dsp:nvSpPr>
        <dsp:cNvPr id="0" name=""/>
        <dsp:cNvSpPr/>
      </dsp:nvSpPr>
      <dsp:spPr>
        <a:xfrm>
          <a:off x="5224236" y="2189614"/>
          <a:ext cx="1205008" cy="803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200" kern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rPr>
            <a:t>ne</a:t>
          </a:r>
          <a:endParaRPr kumimoji="1" lang="ja-JP" altLang="en-US" sz="32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5224236" y="2189614"/>
        <a:ext cx="1205008" cy="803339"/>
      </dsp:txXfrm>
    </dsp:sp>
    <dsp:sp modelId="{8DBF8093-D386-47D9-8C6B-8FB57FCEE4B3}">
      <dsp:nvSpPr>
        <dsp:cNvPr id="0" name=""/>
        <dsp:cNvSpPr/>
      </dsp:nvSpPr>
      <dsp:spPr>
        <a:xfrm>
          <a:off x="6630080" y="2191622"/>
          <a:ext cx="803339" cy="8033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A51E2-1D45-43FE-8E2C-BF277387D92A}">
      <dsp:nvSpPr>
        <dsp:cNvPr id="0" name=""/>
        <dsp:cNvSpPr/>
      </dsp:nvSpPr>
      <dsp:spPr>
        <a:xfrm>
          <a:off x="7433419" y="2189614"/>
          <a:ext cx="1205008" cy="803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200" kern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rPr>
            <a:t>ac</a:t>
          </a:r>
          <a:endParaRPr kumimoji="1" lang="ja-JP" altLang="en-US" sz="32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7433419" y="2189614"/>
        <a:ext cx="1205008" cy="803339"/>
      </dsp:txXfrm>
    </dsp:sp>
    <dsp:sp modelId="{7856A6E3-042D-4F23-8761-E7C6BDD66537}">
      <dsp:nvSpPr>
        <dsp:cNvPr id="0" name=""/>
        <dsp:cNvSpPr/>
      </dsp:nvSpPr>
      <dsp:spPr>
        <a:xfrm>
          <a:off x="6630080" y="3248013"/>
          <a:ext cx="803339" cy="8033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21E41-733E-48E6-96A4-BC0D7B211A88}">
      <dsp:nvSpPr>
        <dsp:cNvPr id="0" name=""/>
        <dsp:cNvSpPr/>
      </dsp:nvSpPr>
      <dsp:spPr>
        <a:xfrm>
          <a:off x="7433419" y="3246005"/>
          <a:ext cx="1205008" cy="803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200" kern="1200" dirty="0" err="1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rPr>
            <a:t>neec</a:t>
          </a:r>
          <a:endParaRPr kumimoji="1" lang="ja-JP" altLang="en-US" sz="32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7433419" y="3246005"/>
        <a:ext cx="1205008" cy="803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A8109-CCB6-4EE0-89C8-B930DAA4A3F8}" type="datetimeFigureOut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BE79A-CCF6-4249-B583-4165A3BBC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44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次は</a:t>
            </a:r>
            <a:r>
              <a:rPr kumimoji="1" lang="en-US" altLang="ja-JP" dirty="0" smtClean="0"/>
              <a:t>31</a:t>
            </a:r>
            <a:r>
              <a:rPr kumimoji="1" lang="ja-JP" altLang="en-US" dirty="0" smtClean="0"/>
              <a:t>日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093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268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268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・セキュリティのためにポート番号を変更することもある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929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475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1995</a:t>
            </a:r>
            <a:r>
              <a:rPr kumimoji="1" lang="ja-JP" altLang="en-US" dirty="0" smtClean="0"/>
              <a:t>年以前は誰もインターネットに注目していなかったので、ドメインが取り放題。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以前は</a:t>
            </a:r>
            <a:r>
              <a:rPr kumimoji="1" lang="en-US" altLang="ja-JP" dirty="0" smtClean="0"/>
              <a:t>URL</a:t>
            </a:r>
            <a:r>
              <a:rPr kumimoji="1" lang="ja-JP" altLang="en-US" dirty="0" smtClean="0"/>
              <a:t>を直接入力してもらうことが少なくなかったので、短い名前のドメインは非常に勝ちが高かった。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最近では商標を侵害、訴訟などに発展することもあるため、おおっぴらにできない。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418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418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418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・ここに上げた機能はほんの一例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・もちろん例外もある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9290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475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・ここに上げた機能はほんの一例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・もちろん例外もある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92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475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24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475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268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268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Mail Transfer Protocol</a:t>
            </a:r>
          </a:p>
          <a:p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Office Protocol</a:t>
            </a:r>
          </a:p>
          <a:p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Message Access Protocol  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あいま</a:t>
            </a:r>
            <a:r>
              <a:rPr kumimoji="1" lang="ja-JP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っぷ</a:t>
            </a:r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Transfer Protocol</a:t>
            </a:r>
          </a:p>
          <a:p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Time Protocol</a:t>
            </a:r>
          </a:p>
          <a:p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Network Management Protocol</a:t>
            </a:r>
            <a:r>
              <a:rPr kumimoji="1" lang="en-US" altLang="ja-JP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268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・ここに上げた機能はほんの一例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・もちろん例外もある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929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475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サーバが複数台あれば、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台毎に機能を分けることもできるが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268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36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03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62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507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93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E4057"/>
                </a:solidFill>
              </a:defRPr>
            </a:lvl1pPr>
            <a:lvl2pPr>
              <a:defRPr>
                <a:solidFill>
                  <a:srgbClr val="3E4057"/>
                </a:solidFill>
              </a:defRPr>
            </a:lvl2pPr>
            <a:lvl3pPr>
              <a:defRPr>
                <a:solidFill>
                  <a:srgbClr val="3E4057"/>
                </a:solidFill>
              </a:defRPr>
            </a:lvl3pPr>
            <a:lvl4pPr>
              <a:defRPr>
                <a:solidFill>
                  <a:srgbClr val="3E4057"/>
                </a:solidFill>
              </a:defRPr>
            </a:lvl4pPr>
            <a:lvl5pPr>
              <a:defRPr>
                <a:solidFill>
                  <a:srgbClr val="3E4057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133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7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188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426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44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01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116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32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444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25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826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EF6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990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EF6E3"/>
                </a:solidFill>
              </a:defRPr>
            </a:lvl1pPr>
            <a:lvl2pPr>
              <a:defRPr>
                <a:solidFill>
                  <a:srgbClr val="FEF6E3"/>
                </a:solidFill>
              </a:defRPr>
            </a:lvl2pPr>
            <a:lvl3pPr>
              <a:defRPr>
                <a:solidFill>
                  <a:srgbClr val="FEF6E3"/>
                </a:solidFill>
              </a:defRPr>
            </a:lvl3pPr>
            <a:lvl4pPr>
              <a:defRPr>
                <a:solidFill>
                  <a:srgbClr val="FEF6E3"/>
                </a:solidFill>
              </a:defRPr>
            </a:lvl4pPr>
            <a:lvl5pPr>
              <a:defRPr>
                <a:solidFill>
                  <a:srgbClr val="FEF6E3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87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380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4018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50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332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464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275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255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2808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332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7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9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53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112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612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562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96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3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56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ははレベル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42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32B490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27584" y="1484784"/>
            <a:ext cx="7846640" cy="3672408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sz="8000" dirty="0" smtClean="0"/>
              <a:t>モバイル</a:t>
            </a:r>
            <a:r>
              <a:rPr kumimoji="1" lang="en-US" altLang="ja-JP" sz="8000" dirty="0" smtClean="0"/>
              <a:t/>
            </a:r>
            <a:br>
              <a:rPr kumimoji="1" lang="en-US" altLang="ja-JP" sz="8000" dirty="0" smtClean="0"/>
            </a:br>
            <a:r>
              <a:rPr kumimoji="1" lang="ja-JP" altLang="en-US" sz="8000" dirty="0" smtClean="0"/>
              <a:t>プログラミング</a:t>
            </a:r>
            <a:r>
              <a:rPr kumimoji="1" lang="en-US" altLang="ja-JP" sz="8000" dirty="0" smtClean="0"/>
              <a:t/>
            </a:r>
            <a:br>
              <a:rPr kumimoji="1" lang="en-US" altLang="ja-JP" sz="8000" dirty="0" smtClean="0"/>
            </a:br>
            <a:r>
              <a:rPr kumimoji="1" lang="ja-JP" altLang="en-US" sz="8000" dirty="0" smtClean="0"/>
              <a:t>実習</a:t>
            </a:r>
            <a:r>
              <a:rPr kumimoji="1" lang="en-US" altLang="ja-JP" sz="8000" dirty="0" smtClean="0"/>
              <a:t>2</a:t>
            </a:r>
            <a:endParaRPr kumimoji="1" lang="ja-JP" altLang="en-US" sz="3200" dirty="0">
              <a:solidFill>
                <a:srgbClr val="3E4057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71600" y="6402851"/>
            <a:ext cx="2304256" cy="36004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ja-JP" dirty="0" err="1" smtClean="0">
                <a:solidFill>
                  <a:srgbClr val="3E4057"/>
                </a:solidFill>
              </a:rPr>
              <a:t>M.Katsube</a:t>
            </a:r>
            <a:endParaRPr lang="en-US" altLang="ja-JP" dirty="0" smtClean="0">
              <a:solidFill>
                <a:srgbClr val="3E4057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13760" y="621950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 smtClean="0"/>
              <a:t>2016/10/17</a:t>
            </a:r>
            <a:endParaRPr kumimoji="1" lang="en-US" altLang="ja-JP" sz="1400" dirty="0" smtClean="0"/>
          </a:p>
          <a:p>
            <a:pPr algn="r"/>
            <a:r>
              <a:rPr kumimoji="1" lang="ja-JP" altLang="en-US" sz="1400" dirty="0" smtClean="0"/>
              <a:t>日本工学院八王子専門学校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5429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0832" y="341784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その他のプロトコル</a:t>
            </a:r>
            <a:endParaRPr kumimoji="1" lang="ja-JP" altLang="en-US" sz="3600" dirty="0"/>
          </a:p>
        </p:txBody>
      </p:sp>
      <p:pic>
        <p:nvPicPr>
          <p:cNvPr id="13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3" b="15122"/>
          <a:stretch/>
        </p:blipFill>
        <p:spPr bwMode="auto">
          <a:xfrm>
            <a:off x="469553" y="1484784"/>
            <a:ext cx="1870860" cy="130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文書ファイルのイラスト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0" name="Picture 8" descr="VMW_ICON_Script_2D_(F)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183" y="1484784"/>
            <a:ext cx="1396699" cy="1417530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626145" y="2417486"/>
            <a:ext cx="15680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SMTP</a:t>
            </a:r>
          </a:p>
          <a:p>
            <a:r>
              <a:rPr lang="en-US" altLang="ja-JP" sz="4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POP3</a:t>
            </a:r>
          </a:p>
          <a:p>
            <a:r>
              <a:rPr kumimoji="1" lang="en-US" altLang="ja-JP" sz="4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IMAP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43808" y="2417486"/>
            <a:ext cx="3241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FTP</a:t>
            </a:r>
          </a:p>
          <a:p>
            <a:r>
              <a:rPr lang="en-US" altLang="ja-JP" sz="4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(SFTP,FTPS)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53" name="Picture 5" descr="目覚まし時計のキャラクターのイラスト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953567"/>
            <a:ext cx="2659469" cy="243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6887829" y="3079205"/>
            <a:ext cx="1196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NTP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AutoShape 7" descr="テロリストの携帯電話を覗く警察官のイラスト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241" y="4364440"/>
            <a:ext cx="2395686" cy="240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テキスト ボックス 22"/>
          <p:cNvSpPr txBox="1"/>
          <p:nvPr/>
        </p:nvSpPr>
        <p:spPr>
          <a:xfrm>
            <a:off x="3383252" y="4853540"/>
            <a:ext cx="1622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SNMP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4" name="Picture 384" descr="ICON_Server_Rack_Q30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59990" y="4607408"/>
            <a:ext cx="1524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テキスト ボックス 24"/>
          <p:cNvSpPr txBox="1"/>
          <p:nvPr/>
        </p:nvSpPr>
        <p:spPr>
          <a:xfrm>
            <a:off x="6684636" y="5565285"/>
            <a:ext cx="12747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DNS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67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4608512"/>
          </a:xfrm>
        </p:spPr>
        <p:txBody>
          <a:bodyPr>
            <a:normAutofit/>
          </a:bodyPr>
          <a:lstStyle/>
          <a:p>
            <a:r>
              <a:rPr lang="ja-JP" altLang="en-US" sz="4800" dirty="0" smtClean="0">
                <a:solidFill>
                  <a:srgbClr val="FEF6E3"/>
                </a:solidFill>
              </a:rPr>
              <a:t>「プロトコル」はサーバとクライアントの間のルール</a:t>
            </a:r>
            <a:endParaRPr lang="en-US" altLang="ja-JP" sz="4800" dirty="0" smtClean="0">
              <a:solidFill>
                <a:srgbClr val="FEF6E3"/>
              </a:solidFill>
            </a:endParaRPr>
          </a:p>
          <a:p>
            <a:endParaRPr lang="en-US" altLang="ja-JP" sz="4800" dirty="0">
              <a:solidFill>
                <a:srgbClr val="FEF6E3"/>
              </a:solidFill>
            </a:endParaRPr>
          </a:p>
          <a:p>
            <a:r>
              <a:rPr lang="ja-JP" altLang="en-US" sz="4800" dirty="0" smtClean="0">
                <a:solidFill>
                  <a:srgbClr val="FEF6E3"/>
                </a:solidFill>
              </a:rPr>
              <a:t>「プロトコル」は目的毎に別れている</a:t>
            </a:r>
            <a:endParaRPr lang="en-US" altLang="ja-JP" sz="4800" dirty="0">
              <a:solidFill>
                <a:srgbClr val="FEF6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30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46856" y="2636912"/>
            <a:ext cx="8229600" cy="1503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sz="7200" dirty="0" smtClean="0"/>
              <a:t>ポート</a:t>
            </a:r>
            <a:endParaRPr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677863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sz="3600" dirty="0" smtClean="0"/>
              <a:t>1</a:t>
            </a:r>
            <a:r>
              <a:rPr kumimoji="1" lang="ja-JP" altLang="en-US" sz="3600" dirty="0" smtClean="0"/>
              <a:t>台のサーバに複数の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kumimoji="1" lang="ja-JP" altLang="en-US" sz="3600" dirty="0" smtClean="0"/>
              <a:t>サーバ機能</a:t>
            </a:r>
            <a:endParaRPr kumimoji="1" lang="ja-JP" altLang="en-US" sz="3600" dirty="0"/>
          </a:p>
        </p:txBody>
      </p:sp>
      <p:pic>
        <p:nvPicPr>
          <p:cNvPr id="13" name="Picture 4" descr="ICON_VirtTriangle_flat_Q408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44168" y="4943820"/>
            <a:ext cx="335915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ICON_Server_flat_Q408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98614" y="5977282"/>
            <a:ext cx="190500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ounded Rectangle 14"/>
          <p:cNvSpPr/>
          <p:nvPr/>
        </p:nvSpPr>
        <p:spPr bwMode="auto">
          <a:xfrm>
            <a:off x="1318743" y="3876524"/>
            <a:ext cx="6650530" cy="800100"/>
          </a:xfrm>
          <a:prstGeom prst="roundRect">
            <a:avLst/>
          </a:prstGeom>
          <a:gradFill>
            <a:gsLst>
              <a:gs pos="0">
                <a:srgbClr val="037BB1"/>
              </a:gs>
              <a:gs pos="83000">
                <a:srgbClr val="0383BD">
                  <a:alpha val="64000"/>
                </a:srgbClr>
              </a:gs>
            </a:gsLst>
          </a:gradFill>
          <a:ln w="127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</a:t>
            </a:r>
          </a:p>
        </p:txBody>
      </p:sp>
      <p:sp>
        <p:nvSpPr>
          <p:cNvPr id="20" name="Rounded Rectangle 32"/>
          <p:cNvSpPr>
            <a:spLocks noChangeArrowheads="1"/>
          </p:cNvSpPr>
          <p:nvPr/>
        </p:nvSpPr>
        <p:spPr bwMode="auto">
          <a:xfrm>
            <a:off x="1318743" y="2285006"/>
            <a:ext cx="2101129" cy="136016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34B1B"/>
              </a:gs>
              <a:gs pos="89000">
                <a:srgbClr val="E7893F"/>
              </a:gs>
            </a:gsLst>
          </a:gradFill>
          <a:ln w="12700">
            <a:solidFill>
              <a:schemeClr val="accent6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サーバ用</a:t>
            </a:r>
            <a:endParaRPr lang="en-US" altLang="ja-JP" sz="3200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>
              <a:defRPr/>
            </a:pPr>
            <a:r>
              <a:rPr lang="ja-JP" altLang="en-US" sz="3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ソフト</a:t>
            </a:r>
            <a:r>
              <a:rPr lang="en-US" altLang="ja-JP" sz="3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</a:t>
            </a:r>
            <a:endParaRPr lang="en-US" sz="32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" name="Rounded Rectangle 32"/>
          <p:cNvSpPr>
            <a:spLocks noChangeArrowheads="1"/>
          </p:cNvSpPr>
          <p:nvPr/>
        </p:nvSpPr>
        <p:spPr bwMode="auto">
          <a:xfrm>
            <a:off x="3573178" y="2276872"/>
            <a:ext cx="2101129" cy="136016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34B1B"/>
              </a:gs>
              <a:gs pos="89000">
                <a:srgbClr val="E7893F"/>
              </a:gs>
            </a:gsLst>
          </a:gradFill>
          <a:ln w="12700">
            <a:solidFill>
              <a:schemeClr val="accent6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サーバ用</a:t>
            </a:r>
            <a:endParaRPr lang="en-US" altLang="ja-JP" sz="3200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>
              <a:defRPr/>
            </a:pPr>
            <a:r>
              <a:rPr lang="ja-JP" altLang="en-US" sz="3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ソフト</a:t>
            </a:r>
            <a:r>
              <a:rPr lang="en-US" altLang="ja-JP" sz="3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</a:t>
            </a:r>
            <a:endParaRPr lang="en-US" sz="32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3" name="Rounded Rectangle 32"/>
          <p:cNvSpPr>
            <a:spLocks noChangeArrowheads="1"/>
          </p:cNvSpPr>
          <p:nvPr/>
        </p:nvSpPr>
        <p:spPr bwMode="auto">
          <a:xfrm>
            <a:off x="5868144" y="2295425"/>
            <a:ext cx="2101129" cy="136016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34B1B"/>
              </a:gs>
              <a:gs pos="89000">
                <a:srgbClr val="E7893F"/>
              </a:gs>
            </a:gsLst>
          </a:gradFill>
          <a:ln w="12700">
            <a:solidFill>
              <a:schemeClr val="accent6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サーバ用</a:t>
            </a:r>
            <a:endParaRPr lang="en-US" altLang="ja-JP" sz="3200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>
              <a:defRPr/>
            </a:pPr>
            <a:r>
              <a:rPr lang="ja-JP" altLang="en-US" sz="3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ソフト</a:t>
            </a:r>
            <a:r>
              <a:rPr lang="en-US" altLang="ja-JP" sz="3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</a:t>
            </a:r>
            <a:endParaRPr lang="en-US" sz="32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1219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ポート番号</a:t>
            </a:r>
            <a:endParaRPr kumimoji="1" lang="ja-JP" altLang="en-US" sz="3600" dirty="0"/>
          </a:p>
        </p:txBody>
      </p:sp>
      <p:sp>
        <p:nvSpPr>
          <p:cNvPr id="13" name="Rounded Rectangle 64"/>
          <p:cNvSpPr/>
          <p:nvPr/>
        </p:nvSpPr>
        <p:spPr bwMode="auto">
          <a:xfrm>
            <a:off x="4788024" y="1854821"/>
            <a:ext cx="2718446" cy="800100"/>
          </a:xfrm>
          <a:prstGeom prst="roundRect">
            <a:avLst/>
          </a:prstGeom>
          <a:gradFill>
            <a:gsLst>
              <a:gs pos="0">
                <a:srgbClr val="037BB1"/>
              </a:gs>
              <a:gs pos="83000">
                <a:srgbClr val="52AEDC"/>
              </a:gs>
            </a:gsLst>
          </a:gradFill>
          <a:ln w="127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>
            <a:outerShdw blurRad="50800" dist="254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spcAft>
                <a:spcPct val="0"/>
              </a:spcAft>
              <a:defRPr/>
            </a:pPr>
            <a:r>
              <a:rPr lang="ja-JP" altLang="en-US" sz="2600" dirty="0" smtClean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ファイルサーバ</a:t>
            </a:r>
            <a:endParaRPr lang="en-US" sz="2600" dirty="0">
              <a:solidFill>
                <a:srgbClr val="FFFF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Rounded Rectangle 58"/>
          <p:cNvSpPr/>
          <p:nvPr/>
        </p:nvSpPr>
        <p:spPr bwMode="auto">
          <a:xfrm>
            <a:off x="4772744" y="3276972"/>
            <a:ext cx="2718446" cy="800100"/>
          </a:xfrm>
          <a:prstGeom prst="roundRect">
            <a:avLst/>
          </a:prstGeom>
          <a:gradFill>
            <a:gsLst>
              <a:gs pos="0">
                <a:srgbClr val="F8930C"/>
              </a:gs>
              <a:gs pos="100000">
                <a:srgbClr val="F9A22F">
                  <a:alpha val="79000"/>
                </a:srgbClr>
              </a:gs>
            </a:gsLst>
          </a:gradFill>
          <a:ln w="12700">
            <a:solidFill>
              <a:srgbClr val="F97E1D"/>
            </a:solidFill>
            <a:headEnd type="none" w="med" len="med"/>
            <a:tailEnd type="none" w="med" len="med"/>
          </a:ln>
          <a:effectLst>
            <a:outerShdw blurRad="50800" dist="25400" dir="5400000" sx="99000" sy="99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27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spcAft>
                <a:spcPct val="0"/>
              </a:spcAft>
              <a:defRPr/>
            </a:pPr>
            <a:r>
              <a:rPr lang="en-US" altLang="ja-JP" sz="2600" dirty="0" smtClean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lang="ja-JP" altLang="en-US" sz="2600" dirty="0" smtClean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サーバ</a:t>
            </a:r>
            <a:endParaRPr lang="en-US" sz="2600" dirty="0">
              <a:solidFill>
                <a:srgbClr val="FFFF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Rounded Rectangle 60"/>
          <p:cNvSpPr/>
          <p:nvPr/>
        </p:nvSpPr>
        <p:spPr bwMode="auto">
          <a:xfrm>
            <a:off x="4805882" y="4573116"/>
            <a:ext cx="2718446" cy="800100"/>
          </a:xfrm>
          <a:prstGeom prst="roundRect">
            <a:avLst/>
          </a:prstGeom>
          <a:gradFill flip="none" rotWithShape="1">
            <a:gsLst>
              <a:gs pos="99000">
                <a:srgbClr val="AAD26B"/>
              </a:gs>
              <a:gs pos="0">
                <a:srgbClr val="6C9E3B"/>
              </a:gs>
            </a:gsLst>
            <a:lin ang="16200000" scaled="0"/>
            <a:tileRect/>
          </a:gradFill>
          <a:ln w="12700">
            <a:solidFill>
              <a:srgbClr val="689739"/>
            </a:solidFill>
            <a:headEnd type="none" w="med" len="med"/>
            <a:tailEnd type="none" w="med" len="med"/>
          </a:ln>
          <a:effectLst>
            <a:outerShdw blurRad="50800" dist="25400" dir="5400000" sx="99000" sy="99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27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spcAft>
                <a:spcPct val="0"/>
              </a:spcAft>
              <a:defRPr/>
            </a:pPr>
            <a:r>
              <a:rPr lang="en-US" altLang="ja-JP" sz="2600" dirty="0" smtClean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DB</a:t>
            </a:r>
            <a:r>
              <a:rPr lang="ja-JP" altLang="en-US" sz="2600" dirty="0" smtClean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サーバ</a:t>
            </a:r>
            <a:endParaRPr lang="en-US" sz="2600" dirty="0">
              <a:solidFill>
                <a:srgbClr val="FFFF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46214" y="3384634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80</a:t>
            </a: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番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195736" y="1484784"/>
            <a:ext cx="5688632" cy="4824536"/>
          </a:xfrm>
          <a:prstGeom prst="roundRect">
            <a:avLst>
              <a:gd name="adj" fmla="val 719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Picture 384" descr="ICON_Server_Rack_Q30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2656308"/>
            <a:ext cx="2592288" cy="2041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テキスト ボックス 19"/>
          <p:cNvSpPr txBox="1"/>
          <p:nvPr/>
        </p:nvSpPr>
        <p:spPr>
          <a:xfrm>
            <a:off x="2936459" y="4712920"/>
            <a:ext cx="1614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3306</a:t>
            </a: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番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446214" y="2037658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</a:t>
            </a: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番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0839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ポート番号</a:t>
            </a:r>
            <a:endParaRPr kumimoji="1" lang="ja-JP" altLang="en-US" sz="3600" dirty="0"/>
          </a:p>
        </p:txBody>
      </p:sp>
      <p:sp>
        <p:nvSpPr>
          <p:cNvPr id="13" name="Rounded Rectangle 64"/>
          <p:cNvSpPr/>
          <p:nvPr/>
        </p:nvSpPr>
        <p:spPr bwMode="auto">
          <a:xfrm>
            <a:off x="6645047" y="1927178"/>
            <a:ext cx="2088232" cy="800100"/>
          </a:xfrm>
          <a:prstGeom prst="roundRect">
            <a:avLst/>
          </a:prstGeom>
          <a:gradFill>
            <a:gsLst>
              <a:gs pos="0">
                <a:srgbClr val="037BB1"/>
              </a:gs>
              <a:gs pos="83000">
                <a:srgbClr val="52AEDC"/>
              </a:gs>
            </a:gsLst>
          </a:gradFill>
          <a:ln w="127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>
            <a:outerShdw blurRad="50800" dist="254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spcAft>
                <a:spcPct val="0"/>
              </a:spcAft>
              <a:defRPr/>
            </a:pPr>
            <a:r>
              <a:rPr lang="ja-JP" altLang="en-US" sz="2000" dirty="0" smtClean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ファイルサーバ</a:t>
            </a:r>
            <a:endParaRPr lang="en-US" sz="2000" dirty="0">
              <a:solidFill>
                <a:srgbClr val="FFFF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Rounded Rectangle 58"/>
          <p:cNvSpPr/>
          <p:nvPr/>
        </p:nvSpPr>
        <p:spPr bwMode="auto">
          <a:xfrm>
            <a:off x="6637382" y="3511527"/>
            <a:ext cx="2088232" cy="800100"/>
          </a:xfrm>
          <a:prstGeom prst="roundRect">
            <a:avLst/>
          </a:prstGeom>
          <a:gradFill>
            <a:gsLst>
              <a:gs pos="0">
                <a:srgbClr val="F8930C"/>
              </a:gs>
              <a:gs pos="100000">
                <a:srgbClr val="F9A22F">
                  <a:alpha val="79000"/>
                </a:srgbClr>
              </a:gs>
            </a:gsLst>
          </a:gradFill>
          <a:ln w="12700">
            <a:solidFill>
              <a:srgbClr val="F97E1D"/>
            </a:solidFill>
            <a:headEnd type="none" w="med" len="med"/>
            <a:tailEnd type="none" w="med" len="med"/>
          </a:ln>
          <a:effectLst>
            <a:outerShdw blurRad="50800" dist="25400" dir="5400000" sx="99000" sy="99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27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spcAft>
                <a:spcPct val="0"/>
              </a:spcAft>
              <a:defRPr/>
            </a:pPr>
            <a:r>
              <a:rPr lang="en-US" altLang="ja-JP" sz="2000" dirty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lang="ja-JP" altLang="en-US" sz="2000" dirty="0" smtClean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サーバ</a:t>
            </a:r>
            <a:endParaRPr lang="en-US" sz="2000" dirty="0">
              <a:solidFill>
                <a:srgbClr val="FFFF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Rounded Rectangle 60"/>
          <p:cNvSpPr/>
          <p:nvPr/>
        </p:nvSpPr>
        <p:spPr bwMode="auto">
          <a:xfrm>
            <a:off x="6667048" y="5042794"/>
            <a:ext cx="2088232" cy="800100"/>
          </a:xfrm>
          <a:prstGeom prst="roundRect">
            <a:avLst/>
          </a:prstGeom>
          <a:gradFill flip="none" rotWithShape="1">
            <a:gsLst>
              <a:gs pos="99000">
                <a:srgbClr val="AAD26B"/>
              </a:gs>
              <a:gs pos="0">
                <a:srgbClr val="6C9E3B"/>
              </a:gs>
            </a:gsLst>
            <a:lin ang="16200000" scaled="0"/>
            <a:tileRect/>
          </a:gradFill>
          <a:ln w="12700">
            <a:solidFill>
              <a:srgbClr val="689739"/>
            </a:solidFill>
            <a:headEnd type="none" w="med" len="med"/>
            <a:tailEnd type="none" w="med" len="med"/>
          </a:ln>
          <a:effectLst>
            <a:outerShdw blurRad="50800" dist="25400" dir="5400000" sx="99000" sy="99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27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spcAft>
                <a:spcPct val="0"/>
              </a:spcAft>
              <a:defRPr/>
            </a:pPr>
            <a:r>
              <a:rPr lang="en-US" altLang="ja-JP" sz="2000" dirty="0" smtClean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DB</a:t>
            </a:r>
            <a:r>
              <a:rPr lang="ja-JP" altLang="en-US" sz="2000" dirty="0" smtClean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サーバ</a:t>
            </a:r>
            <a:endParaRPr lang="en-US" sz="2000" dirty="0">
              <a:solidFill>
                <a:srgbClr val="FFFF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467083" y="3630330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80</a:t>
            </a: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番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4788023" y="1557141"/>
            <a:ext cx="4161279" cy="4824536"/>
          </a:xfrm>
          <a:prstGeom prst="roundRect">
            <a:avLst>
              <a:gd name="adj" fmla="val 719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Picture 384" descr="ICON_Server_Rack_Q30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7036" y="3068960"/>
            <a:ext cx="1804145" cy="1420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テキスト ボックス 19"/>
          <p:cNvSpPr txBox="1"/>
          <p:nvPr/>
        </p:nvSpPr>
        <p:spPr>
          <a:xfrm>
            <a:off x="5052503" y="5258119"/>
            <a:ext cx="1614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3306</a:t>
            </a: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番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467083" y="2142503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</a:t>
            </a: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番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1" name="Picture 7" descr="C:\Users\katsube\Desktop\猫   かわいいフリー素材集 いらすとや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3858" y="2770339"/>
            <a:ext cx="1672906" cy="162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2" descr="ICON_PDA_Q30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94046" y="3922717"/>
            <a:ext cx="707235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右矢印 15"/>
          <p:cNvSpPr/>
          <p:nvPr/>
        </p:nvSpPr>
        <p:spPr>
          <a:xfrm>
            <a:off x="1547664" y="2898185"/>
            <a:ext cx="2808312" cy="733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HTTP</a:t>
            </a:r>
            <a:r>
              <a:rPr kumimoji="1" lang="ja-JP" altLang="en-US" sz="2800" dirty="0" smtClean="0"/>
              <a:t>　</a:t>
            </a:r>
            <a:r>
              <a:rPr kumimoji="1" lang="en-US" altLang="ja-JP" sz="2800" dirty="0" smtClean="0"/>
              <a:t>80</a:t>
            </a:r>
            <a:r>
              <a:rPr kumimoji="1" lang="ja-JP" altLang="en-US" sz="2800" dirty="0" smtClean="0"/>
              <a:t>番</a:t>
            </a:r>
            <a:endParaRPr kumimoji="1" lang="ja-JP" altLang="en-US" sz="2800" dirty="0"/>
          </a:p>
        </p:txBody>
      </p:sp>
      <p:sp>
        <p:nvSpPr>
          <p:cNvPr id="17" name="コンテンツ プレースホルダー 2"/>
          <p:cNvSpPr txBox="1">
            <a:spLocks/>
          </p:cNvSpPr>
          <p:nvPr/>
        </p:nvSpPr>
        <p:spPr>
          <a:xfrm>
            <a:off x="1426419" y="2570500"/>
            <a:ext cx="3361604" cy="399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ja-JP" altLang="en-US" sz="1600" dirty="0"/>
              <a:t>ファイル</a:t>
            </a:r>
            <a:r>
              <a:rPr lang="ja-JP" altLang="en-US" sz="1600" dirty="0" smtClean="0"/>
              <a:t>ください</a:t>
            </a:r>
            <a:endParaRPr lang="en-US" altLang="ja-JP" sz="1600" dirty="0" smtClean="0"/>
          </a:p>
        </p:txBody>
      </p:sp>
      <p:sp>
        <p:nvSpPr>
          <p:cNvPr id="18" name="右矢印 17"/>
          <p:cNvSpPr/>
          <p:nvPr/>
        </p:nvSpPr>
        <p:spPr>
          <a:xfrm rot="10800000">
            <a:off x="1393305" y="4294463"/>
            <a:ext cx="2808312" cy="712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HTTP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4380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4608512"/>
          </a:xfrm>
        </p:spPr>
        <p:txBody>
          <a:bodyPr>
            <a:normAutofit/>
          </a:bodyPr>
          <a:lstStyle/>
          <a:p>
            <a:r>
              <a:rPr lang="ja-JP" altLang="en-US" sz="4800" dirty="0" smtClean="0">
                <a:solidFill>
                  <a:srgbClr val="FEF6E3"/>
                </a:solidFill>
              </a:rPr>
              <a:t>「ポート番号」はサーバ上で動くサーバソフトウェアを特定するための物</a:t>
            </a:r>
            <a:endParaRPr lang="en-US" altLang="ja-JP" sz="4800" dirty="0" smtClean="0">
              <a:solidFill>
                <a:srgbClr val="FEF6E3"/>
              </a:solidFill>
            </a:endParaRPr>
          </a:p>
          <a:p>
            <a:endParaRPr lang="en-US" altLang="ja-JP" sz="4800" dirty="0">
              <a:solidFill>
                <a:srgbClr val="FEF6E3"/>
              </a:solidFill>
            </a:endParaRPr>
          </a:p>
          <a:p>
            <a:r>
              <a:rPr lang="ja-JP" altLang="en-US" sz="4800" dirty="0">
                <a:solidFill>
                  <a:srgbClr val="FEF6E3"/>
                </a:solidFill>
              </a:rPr>
              <a:t>規格</a:t>
            </a:r>
            <a:r>
              <a:rPr lang="ja-JP" altLang="en-US" sz="4800" dirty="0" smtClean="0">
                <a:solidFill>
                  <a:srgbClr val="FEF6E3"/>
                </a:solidFill>
              </a:rPr>
              <a:t>が定められている</a:t>
            </a:r>
            <a:endParaRPr lang="en-US" altLang="ja-JP" sz="4800" dirty="0">
              <a:solidFill>
                <a:srgbClr val="FEF6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200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6" y="2636912"/>
            <a:ext cx="8229600" cy="1503040"/>
          </a:xfrm>
        </p:spPr>
        <p:txBody>
          <a:bodyPr>
            <a:noAutofit/>
          </a:bodyPr>
          <a:lstStyle/>
          <a:p>
            <a:r>
              <a:rPr kumimoji="1" lang="ja-JP" altLang="en-US" sz="7200" dirty="0" smtClean="0"/>
              <a:t>ドメインは</a:t>
            </a:r>
            <a:r>
              <a:rPr kumimoji="1" lang="en-US" altLang="ja-JP" sz="7200" dirty="0" smtClean="0"/>
              <a:t/>
            </a:r>
            <a:br>
              <a:rPr kumimoji="1" lang="en-US" altLang="ja-JP" sz="7200" dirty="0" smtClean="0"/>
            </a:br>
            <a:r>
              <a:rPr kumimoji="1" lang="ja-JP" altLang="en-US" sz="7200" dirty="0" smtClean="0"/>
              <a:t>誰の物？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222146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 smtClean="0"/>
              <a:t>ドメインは階層構造</a:t>
            </a:r>
            <a:endParaRPr kumimoji="1" lang="ja-JP" altLang="en-US" sz="6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7584" y="2852936"/>
            <a:ext cx="7390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www.neec.ac.jp</a:t>
            </a:r>
            <a:endParaRPr kumimoji="1" lang="ja-JP" altLang="en-US" sz="7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9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 smtClean="0"/>
              <a:t>ドメインは階層構造</a:t>
            </a:r>
            <a:endParaRPr kumimoji="1" lang="ja-JP" altLang="en-US" sz="6000" dirty="0"/>
          </a:p>
        </p:txBody>
      </p:sp>
      <p:graphicFrame>
        <p:nvGraphicFramePr>
          <p:cNvPr id="3" name="図表 2"/>
          <p:cNvGraphicFramePr/>
          <p:nvPr>
            <p:extLst>
              <p:ext uri="{D42A27DB-BD31-4B8C-83A1-F6EECF244321}">
                <p14:modId xmlns:p14="http://schemas.microsoft.com/office/powerpoint/2010/main" val="1497465961"/>
              </p:ext>
            </p:extLst>
          </p:nvPr>
        </p:nvGraphicFramePr>
        <p:xfrm>
          <a:off x="251520" y="1628800"/>
          <a:ext cx="864096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563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 smtClean="0"/>
              <a:t>予定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ネットワーク基礎</a:t>
            </a:r>
            <a:endParaRPr kumimoji="1" lang="en-US" altLang="ja-JP" sz="4000" dirty="0" smtClean="0"/>
          </a:p>
          <a:p>
            <a:pPr lvl="1"/>
            <a:r>
              <a:rPr lang="ja-JP" altLang="en-US" sz="3600" dirty="0" smtClean="0"/>
              <a:t>「ドメイン」は誰の物？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endParaRPr kumimoji="1" lang="en-US" altLang="ja-JP" sz="3600" dirty="0" smtClean="0"/>
          </a:p>
          <a:p>
            <a:r>
              <a:rPr lang="en-US" altLang="ja-JP" sz="4000" dirty="0" smtClean="0"/>
              <a:t>HTTP</a:t>
            </a:r>
            <a:r>
              <a:rPr lang="ja-JP" altLang="en-US" sz="4000" dirty="0" smtClean="0"/>
              <a:t>演習</a:t>
            </a:r>
            <a:endParaRPr lang="en-US" altLang="ja-JP" sz="4000" dirty="0" smtClean="0"/>
          </a:p>
          <a:p>
            <a:pPr lvl="1"/>
            <a:r>
              <a:rPr lang="en-US" altLang="ja-JP" sz="3600" dirty="0" smtClean="0"/>
              <a:t> </a:t>
            </a:r>
            <a:r>
              <a:rPr lang="en-US" altLang="ja-JP" sz="3600" dirty="0" smtClean="0"/>
              <a:t>JavaScript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10783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 smtClean="0"/>
              <a:t>ドメインは階層構造</a:t>
            </a:r>
            <a:endParaRPr kumimoji="1" lang="ja-JP" altLang="en-US" sz="6000" dirty="0"/>
          </a:p>
        </p:txBody>
      </p:sp>
      <p:graphicFrame>
        <p:nvGraphicFramePr>
          <p:cNvPr id="3" name="図表 2"/>
          <p:cNvGraphicFramePr/>
          <p:nvPr>
            <p:extLst>
              <p:ext uri="{D42A27DB-BD31-4B8C-83A1-F6EECF244321}">
                <p14:modId xmlns:p14="http://schemas.microsoft.com/office/powerpoint/2010/main" val="4108204068"/>
              </p:ext>
            </p:extLst>
          </p:nvPr>
        </p:nvGraphicFramePr>
        <p:xfrm>
          <a:off x="323528" y="1628800"/>
          <a:ext cx="864096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611560" y="2564904"/>
            <a:ext cx="7200800" cy="1008112"/>
          </a:xfrm>
          <a:prstGeom prst="rect">
            <a:avLst/>
          </a:prstGeom>
          <a:noFill/>
          <a:ln w="1079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91680" y="1713002"/>
            <a:ext cx="5474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solidFill>
                  <a:srgbClr val="FF0000"/>
                </a:solidFill>
              </a:rPr>
              <a:t>トップレベルドメイン</a:t>
            </a:r>
            <a:r>
              <a:rPr lang="en-US" altLang="ja-JP" sz="4000" dirty="0" smtClean="0">
                <a:solidFill>
                  <a:srgbClr val="FF0000"/>
                </a:solidFill>
              </a:rPr>
              <a:t>(TLD)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2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4000" dirty="0" smtClean="0"/>
              <a:t>「レジストリ」と「レジストラ」</a:t>
            </a:r>
            <a:endParaRPr kumimoji="1" lang="ja-JP" altLang="en-US" sz="4000" dirty="0"/>
          </a:p>
        </p:txBody>
      </p:sp>
      <p:pic>
        <p:nvPicPr>
          <p:cNvPr id="2050" name="Picture 2" descr="C:\Users\katsube\Desktop\レジストリとレジストラ｜ドメイン取るならお名前.co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06" t="15038" r="14873" b="9756"/>
          <a:stretch/>
        </p:blipFill>
        <p:spPr bwMode="auto">
          <a:xfrm>
            <a:off x="2411760" y="1275580"/>
            <a:ext cx="4248472" cy="527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2051720" y="6516052"/>
            <a:ext cx="4970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http://www.onamae.com/clever/about/regist.html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607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ドメインは誰でも購入できる</a:t>
            </a:r>
            <a:endParaRPr kumimoji="1" lang="ja-JP" altLang="en-US" sz="4000" dirty="0"/>
          </a:p>
        </p:txBody>
      </p:sp>
      <p:sp>
        <p:nvSpPr>
          <p:cNvPr id="4" name="AutoShape 4" descr="https://muumuu-domain.com/common/img/obj-logo.png?2013091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5126" name="Picture 6" descr="C:\Users\katsube\Desktop\ドメインの価格一覧   取得・更新・移管     ムームードメイン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6" t="5726" r="19840"/>
          <a:stretch/>
        </p:blipFill>
        <p:spPr bwMode="auto">
          <a:xfrm>
            <a:off x="1619671" y="980728"/>
            <a:ext cx="6069141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401054" y="6453336"/>
            <a:ext cx="4331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https://muumuu-domain.com/?mode=price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49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4000" dirty="0" smtClean="0"/>
              <a:t>ドメインは早い者勝ち（だった）</a:t>
            </a:r>
            <a:endParaRPr kumimoji="1" lang="ja-JP" altLang="en-US" sz="4000" dirty="0"/>
          </a:p>
        </p:txBody>
      </p:sp>
      <p:pic>
        <p:nvPicPr>
          <p:cNvPr id="3074" name="Picture 2" descr="C:\Users\katsube\Desktop\インターネット史上最も高額で取引されたドメイン名のトップ20   DN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5" t="11040" r="31677" b="27826"/>
          <a:stretch/>
        </p:blipFill>
        <p:spPr bwMode="auto">
          <a:xfrm>
            <a:off x="539552" y="1268760"/>
            <a:ext cx="8273827" cy="499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895814" y="6268169"/>
            <a:ext cx="756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http://dailynewsagency.com/2014/07/29/expensive-domains-infographic-64x/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759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4000" dirty="0" smtClean="0"/>
              <a:t>日本でも高額取引の事例が</a:t>
            </a:r>
            <a:endParaRPr kumimoji="1" lang="ja-JP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83768" y="6249838"/>
            <a:ext cx="430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https://www.gmo.jp/news/article/?id=4649</a:t>
            </a:r>
            <a:endParaRPr kumimoji="1" lang="ja-JP" altLang="en-US" dirty="0"/>
          </a:p>
        </p:txBody>
      </p:sp>
      <p:pic>
        <p:nvPicPr>
          <p:cNvPr id="4098" name="Picture 2" descr="C:\Users\katsube\Desktop\世界で最も短いドメイン「z.com」を8億円で取得   GMOインターネット株式会社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1" t="8103" r="12947"/>
          <a:stretch/>
        </p:blipFill>
        <p:spPr bwMode="auto">
          <a:xfrm>
            <a:off x="1115615" y="1268760"/>
            <a:ext cx="6753225" cy="479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77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4000" dirty="0" smtClean="0"/>
              <a:t>ドメインの所有者を調べるのは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「</a:t>
            </a:r>
            <a:r>
              <a:rPr kumimoji="1" lang="en-US" altLang="ja-JP" sz="4000" dirty="0" err="1" smtClean="0"/>
              <a:t>whois</a:t>
            </a:r>
            <a:r>
              <a:rPr kumimoji="1" lang="ja-JP" altLang="en-US" sz="4000" dirty="0" smtClean="0"/>
              <a:t>」コマンド</a:t>
            </a:r>
            <a:endParaRPr kumimoji="1" lang="ja-JP" altLang="en-US" sz="4000" dirty="0"/>
          </a:p>
        </p:txBody>
      </p:sp>
      <p:pic>
        <p:nvPicPr>
          <p:cNvPr id="6146" name="Picture 2" descr="C:\Users\katsube\Desktop\VirtualBox_CentOS7-neec_17_10_2016_01_37_5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0" t="3864" r="27454" b="8980"/>
          <a:stretch/>
        </p:blipFill>
        <p:spPr bwMode="auto">
          <a:xfrm>
            <a:off x="1547664" y="1484784"/>
            <a:ext cx="6048672" cy="522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06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ドメインは誰の物？</a:t>
            </a:r>
            <a:endParaRPr kumimoji="1" lang="ja-JP" altLang="en-US" dirty="0"/>
          </a:p>
        </p:txBody>
      </p:sp>
      <p:sp>
        <p:nvSpPr>
          <p:cNvPr id="4" name="コンテンツ プレースホルダー 4"/>
          <p:cNvSpPr>
            <a:spLocks noGrp="1"/>
          </p:cNvSpPr>
          <p:nvPr>
            <p:ph idx="1"/>
          </p:nvPr>
        </p:nvSpPr>
        <p:spPr>
          <a:xfrm>
            <a:off x="323528" y="1988840"/>
            <a:ext cx="8229600" cy="4392488"/>
          </a:xfrm>
        </p:spPr>
        <p:txBody>
          <a:bodyPr>
            <a:normAutofit/>
          </a:bodyPr>
          <a:lstStyle/>
          <a:p>
            <a:r>
              <a:rPr lang="en-US" altLang="ja-JP" sz="4000" dirty="0" smtClean="0">
                <a:solidFill>
                  <a:schemeClr val="bg1"/>
                </a:solidFill>
              </a:rPr>
              <a:t>TLD</a:t>
            </a:r>
            <a:r>
              <a:rPr lang="ja-JP" altLang="en-US" sz="4000" dirty="0" smtClean="0">
                <a:solidFill>
                  <a:schemeClr val="bg1"/>
                </a:solidFill>
              </a:rPr>
              <a:t>毎に管理者がいる</a:t>
            </a:r>
            <a:endParaRPr lang="en-US" altLang="ja-JP" sz="4000" dirty="0" smtClean="0">
              <a:solidFill>
                <a:schemeClr val="bg1"/>
              </a:solidFill>
            </a:endParaRPr>
          </a:p>
          <a:p>
            <a:pPr lvl="1"/>
            <a:r>
              <a:rPr lang="ja-JP" altLang="en-US" sz="3600" dirty="0" smtClean="0">
                <a:solidFill>
                  <a:schemeClr val="bg1"/>
                </a:solidFill>
              </a:rPr>
              <a:t>管理者のことを「レジストリ」</a:t>
            </a:r>
            <a:endParaRPr lang="en-US" altLang="ja-JP" sz="3600" dirty="0" smtClean="0">
              <a:solidFill>
                <a:schemeClr val="bg1"/>
              </a:solidFill>
            </a:endParaRPr>
          </a:p>
          <a:p>
            <a:pPr lvl="1"/>
            <a:r>
              <a:rPr lang="ja-JP" altLang="en-US" sz="3600" dirty="0" smtClean="0">
                <a:solidFill>
                  <a:schemeClr val="bg1"/>
                </a:solidFill>
              </a:rPr>
              <a:t>登録者のことを「レジストラ」</a:t>
            </a:r>
            <a:endParaRPr lang="en-US" altLang="ja-JP" sz="3600" dirty="0" smtClean="0">
              <a:solidFill>
                <a:schemeClr val="bg1"/>
              </a:solidFill>
            </a:endParaRPr>
          </a:p>
          <a:p>
            <a:pPr lvl="1"/>
            <a:endParaRPr lang="en-US" altLang="ja-JP" sz="3600" dirty="0">
              <a:solidFill>
                <a:schemeClr val="bg1"/>
              </a:solidFill>
            </a:endParaRPr>
          </a:p>
          <a:p>
            <a:r>
              <a:rPr lang="ja-JP" altLang="en-US" sz="4000" dirty="0" smtClean="0">
                <a:solidFill>
                  <a:schemeClr val="bg1"/>
                </a:solidFill>
              </a:rPr>
              <a:t>ドメインは誰でも購入することが可能。</a:t>
            </a:r>
            <a:endParaRPr lang="en-US" altLang="ja-JP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30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6" y="2636912"/>
            <a:ext cx="8229600" cy="1503040"/>
          </a:xfrm>
        </p:spPr>
        <p:txBody>
          <a:bodyPr>
            <a:noAutofit/>
          </a:bodyPr>
          <a:lstStyle/>
          <a:p>
            <a:r>
              <a:rPr kumimoji="1" lang="en-US" altLang="ja-JP" sz="7200" dirty="0" smtClean="0"/>
              <a:t>HTTP</a:t>
            </a:r>
            <a:r>
              <a:rPr kumimoji="1" lang="ja-JP" altLang="en-US" sz="7200" dirty="0" smtClean="0"/>
              <a:t>演習</a:t>
            </a:r>
            <a:r>
              <a:rPr kumimoji="1" lang="en-US" altLang="ja-JP" sz="7200" dirty="0" smtClean="0"/>
              <a:t/>
            </a:r>
            <a:br>
              <a:rPr kumimoji="1" lang="en-US" altLang="ja-JP" sz="7200" dirty="0" smtClean="0"/>
            </a:br>
            <a:r>
              <a:rPr lang="ja-JP" altLang="en-US" sz="4800" dirty="0" smtClean="0"/>
              <a:t>その</a:t>
            </a:r>
            <a:r>
              <a:rPr lang="en-US" altLang="ja-JP" sz="4800" dirty="0"/>
              <a:t>3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9538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4464496"/>
          </a:xfrm>
        </p:spPr>
        <p:txBody>
          <a:bodyPr>
            <a:noAutofit/>
          </a:bodyPr>
          <a:lstStyle/>
          <a:p>
            <a:r>
              <a:rPr kumimoji="1" lang="ja-JP" altLang="en-US" sz="8800" dirty="0" smtClean="0"/>
              <a:t>前回の復習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29839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プロフィールページを作成する</a:t>
            </a:r>
            <a:endParaRPr kumimoji="1" lang="ja-JP" altLang="en-US" dirty="0"/>
          </a:p>
        </p:txBody>
      </p:sp>
      <p:sp>
        <p:nvSpPr>
          <p:cNvPr id="4" name="コンテンツ プレースホルダー 4"/>
          <p:cNvSpPr>
            <a:spLocks noGrp="1"/>
          </p:cNvSpPr>
          <p:nvPr>
            <p:ph idx="1"/>
          </p:nvPr>
        </p:nvSpPr>
        <p:spPr>
          <a:xfrm>
            <a:off x="323528" y="1988840"/>
            <a:ext cx="8229600" cy="4392488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sz="4000" dirty="0" smtClean="0">
                <a:solidFill>
                  <a:srgbClr val="FF0000"/>
                </a:solidFill>
              </a:rPr>
              <a:t>仕様を満たす</a:t>
            </a:r>
            <a:r>
              <a:rPr kumimoji="1" lang="ja-JP" altLang="en-US" sz="4000" dirty="0" smtClean="0">
                <a:solidFill>
                  <a:schemeClr val="bg1"/>
                </a:solidFill>
              </a:rPr>
              <a:t>プロフィールページを作成しよう。</a:t>
            </a:r>
            <a:endParaRPr kumimoji="1" lang="en-US" altLang="ja-JP" sz="4000" dirty="0" smtClean="0">
              <a:solidFill>
                <a:schemeClr val="bg1"/>
              </a:solidFill>
            </a:endParaRPr>
          </a:p>
          <a:p>
            <a:endParaRPr lang="en-US" altLang="ja-JP" sz="4000" dirty="0">
              <a:solidFill>
                <a:schemeClr val="bg1"/>
              </a:solidFill>
            </a:endParaRPr>
          </a:p>
          <a:p>
            <a:r>
              <a:rPr kumimoji="1" lang="ja-JP" altLang="en-US" sz="4000" dirty="0" smtClean="0">
                <a:solidFill>
                  <a:schemeClr val="bg1"/>
                </a:solidFill>
              </a:rPr>
              <a:t>仕様さえ満たしていればどのような内容にしても</a:t>
            </a:r>
            <a:r>
              <a:rPr kumimoji="1" lang="en-US" altLang="ja-JP" sz="4000" dirty="0" smtClean="0">
                <a:solidFill>
                  <a:schemeClr val="bg1"/>
                </a:solidFill>
              </a:rPr>
              <a:t>OK</a:t>
            </a:r>
            <a:r>
              <a:rPr kumimoji="1" lang="ja-JP" altLang="en-US" sz="4000" dirty="0" err="1" smtClean="0">
                <a:solidFill>
                  <a:schemeClr val="bg1"/>
                </a:solidFill>
              </a:rPr>
              <a:t>。</a:t>
            </a:r>
            <a:endParaRPr kumimoji="1" lang="en-US" altLang="ja-JP" sz="4000" dirty="0" smtClean="0">
              <a:solidFill>
                <a:schemeClr val="bg1"/>
              </a:solidFill>
            </a:endParaRPr>
          </a:p>
          <a:p>
            <a:endParaRPr lang="en-US" altLang="ja-JP" sz="4000" dirty="0">
              <a:solidFill>
                <a:schemeClr val="bg1"/>
              </a:solidFill>
            </a:endParaRPr>
          </a:p>
          <a:p>
            <a:r>
              <a:rPr kumimoji="1" lang="en-US" altLang="ja-JP" sz="4000" dirty="0" smtClean="0">
                <a:solidFill>
                  <a:schemeClr val="bg1"/>
                </a:solidFill>
              </a:rPr>
              <a:t>HTML</a:t>
            </a:r>
            <a:r>
              <a:rPr kumimoji="1" lang="ja-JP" altLang="en-US" sz="4000" dirty="0" smtClean="0">
                <a:solidFill>
                  <a:schemeClr val="bg1"/>
                </a:solidFill>
              </a:rPr>
              <a:t>が初めての人は先生と一緒に作りましょう。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/>
              <a:t>来週</a:t>
            </a:r>
            <a:r>
              <a:rPr lang="ja-JP" altLang="en-US" sz="6000" dirty="0" smtClean="0"/>
              <a:t>はおやすみ</a:t>
            </a:r>
            <a:endParaRPr kumimoji="1" lang="ja-JP" altLang="en-US" sz="6000" dirty="0"/>
          </a:p>
        </p:txBody>
      </p:sp>
      <p:pic>
        <p:nvPicPr>
          <p:cNvPr id="1026" name="Picture 2" descr="C:\Users\katsube\Desktop\第12回紅華祭 公式ページ   学園祭情報   東京八王子   日本工学院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5" r="21739"/>
          <a:stretch/>
        </p:blipFill>
        <p:spPr bwMode="auto">
          <a:xfrm>
            <a:off x="107504" y="1205766"/>
            <a:ext cx="5848350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54590" y="6497746"/>
            <a:ext cx="3293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http://www.neec.ac.jp/koukasai/</a:t>
            </a:r>
            <a:endParaRPr kumimoji="1" lang="ja-JP" altLang="en-US" dirty="0"/>
          </a:p>
        </p:txBody>
      </p:sp>
      <p:pic>
        <p:nvPicPr>
          <p:cNvPr id="1027" name="Picture 3" descr="C:\Users\katsube\Desktop\第12回紅華祭 公式ページ   学園祭情報   東京八王子   日本工学院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347" y="3873142"/>
            <a:ext cx="3664220" cy="262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59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仕様</a:t>
            </a:r>
            <a:endParaRPr kumimoji="1" lang="ja-JP" altLang="en-US" dirty="0"/>
          </a:p>
        </p:txBody>
      </p:sp>
      <p:sp>
        <p:nvSpPr>
          <p:cNvPr id="4" name="コンテンツ プレースホルダー 4"/>
          <p:cNvSpPr txBox="1">
            <a:spLocks/>
          </p:cNvSpPr>
          <p:nvPr/>
        </p:nvSpPr>
        <p:spPr>
          <a:xfrm>
            <a:off x="395536" y="1628800"/>
            <a:ext cx="8471284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indx.html</a:t>
            </a:r>
          </a:p>
          <a:p>
            <a:pPr marL="914400" lvl="1" indent="-514350">
              <a:buFont typeface="+mj-lt"/>
              <a:buAutoNum type="alphaUcParenR"/>
            </a:pPr>
            <a:r>
              <a:rPr lang="ja-JP" altLang="en-US" dirty="0" smtClean="0"/>
              <a:t>自分の名前</a:t>
            </a:r>
            <a:endParaRPr lang="en-US" altLang="ja-JP" dirty="0" smtClean="0"/>
          </a:p>
          <a:p>
            <a:pPr marL="914400" lvl="1" indent="-514350">
              <a:buFont typeface="+mj-lt"/>
              <a:buAutoNum type="alphaUcParenR"/>
            </a:pPr>
            <a:r>
              <a:rPr lang="ja-JP" altLang="en-US" dirty="0" smtClean="0"/>
              <a:t>アイコン（画像）</a:t>
            </a:r>
            <a:endParaRPr lang="en-US" altLang="ja-JP" dirty="0" smtClean="0"/>
          </a:p>
          <a:p>
            <a:pPr marL="914400" lvl="1" indent="-514350">
              <a:buFont typeface="+mj-lt"/>
              <a:buAutoNum type="alphaUcParenR"/>
            </a:pPr>
            <a:r>
              <a:rPr lang="ja-JP" altLang="en-US" dirty="0" smtClean="0"/>
              <a:t>趣味</a:t>
            </a:r>
            <a:endParaRPr lang="en-US" altLang="ja-JP" dirty="0" smtClean="0"/>
          </a:p>
          <a:p>
            <a:pPr marL="914400" lvl="1" indent="-514350">
              <a:buFont typeface="+mj-lt"/>
              <a:buAutoNum type="alphaUcParenR"/>
            </a:pPr>
            <a:r>
              <a:rPr lang="en-US" altLang="ja-JP" dirty="0" smtClean="0"/>
              <a:t>question.html</a:t>
            </a:r>
            <a:r>
              <a:rPr lang="ja-JP" altLang="en-US" dirty="0" err="1" smtClean="0"/>
              <a:t>への</a:t>
            </a:r>
            <a:r>
              <a:rPr lang="ja-JP" altLang="en-US" dirty="0" smtClean="0"/>
              <a:t>リンク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question.html</a:t>
            </a:r>
          </a:p>
          <a:p>
            <a:pPr marL="914400" lvl="1" indent="-514350">
              <a:buFont typeface="+mj-lt"/>
              <a:buAutoNum type="alphaUcParenR"/>
            </a:pPr>
            <a:r>
              <a:rPr lang="ja-JP" altLang="en-US" dirty="0"/>
              <a:t>あなた</a:t>
            </a:r>
            <a:r>
              <a:rPr lang="ja-JP" altLang="en-US" dirty="0" smtClean="0"/>
              <a:t>に関する</a:t>
            </a:r>
            <a:r>
              <a:rPr lang="en-US" altLang="ja-JP" dirty="0"/>
              <a:t>1</a:t>
            </a:r>
            <a:r>
              <a:rPr lang="en-US" altLang="ja-JP" dirty="0" smtClean="0"/>
              <a:t>0</a:t>
            </a:r>
            <a:r>
              <a:rPr lang="ja-JP" altLang="en-US" dirty="0" smtClean="0"/>
              <a:t>の質問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1891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6" y="1196752"/>
            <a:ext cx="8229600" cy="4464496"/>
          </a:xfrm>
        </p:spPr>
        <p:txBody>
          <a:bodyPr>
            <a:noAutofit/>
          </a:bodyPr>
          <a:lstStyle/>
          <a:p>
            <a:r>
              <a:rPr lang="en-US" altLang="ja-JP" sz="8800" dirty="0" smtClean="0"/>
              <a:t>JavaScript</a:t>
            </a:r>
            <a:r>
              <a:rPr lang="ja-JP" altLang="en-US" sz="8800" dirty="0" smtClean="0"/>
              <a:t>入門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9735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ライブコーディング</a:t>
            </a:r>
            <a:endParaRPr kumimoji="1" lang="ja-JP" altLang="en-US" dirty="0"/>
          </a:p>
        </p:txBody>
      </p:sp>
      <p:sp>
        <p:nvSpPr>
          <p:cNvPr id="4" name="コンテンツ プレースホルダー 4"/>
          <p:cNvSpPr txBox="1">
            <a:spLocks/>
          </p:cNvSpPr>
          <p:nvPr/>
        </p:nvSpPr>
        <p:spPr>
          <a:xfrm>
            <a:off x="395536" y="1628800"/>
            <a:ext cx="8471284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400" dirty="0" smtClean="0"/>
              <a:t>画面を見ながら一緒にコーディングをしましょう。</a:t>
            </a:r>
            <a:endParaRPr lang="en-US" altLang="ja-JP" sz="4400" dirty="0" smtClean="0"/>
          </a:p>
          <a:p>
            <a:endParaRPr lang="en-US" altLang="ja-JP" sz="4400" dirty="0"/>
          </a:p>
          <a:p>
            <a:r>
              <a:rPr lang="en-US" altLang="ja-JP" sz="4400" dirty="0" smtClean="0"/>
              <a:t>Linux(CentOS)</a:t>
            </a:r>
            <a:r>
              <a:rPr lang="ja-JP" altLang="en-US" sz="4400" dirty="0" smtClean="0"/>
              <a:t>は今日はもう使わないので閉じて</a:t>
            </a:r>
            <a:r>
              <a:rPr lang="en-US" altLang="ja-JP" sz="4400" dirty="0" smtClean="0"/>
              <a:t>OK</a:t>
            </a:r>
            <a:r>
              <a:rPr lang="ja-JP" altLang="en-US" sz="4400" dirty="0" smtClean="0"/>
              <a:t>です。</a:t>
            </a:r>
            <a:endParaRPr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31024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目次 その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" name="コンテンツ プレースホルダー 4"/>
          <p:cNvSpPr txBox="1">
            <a:spLocks/>
          </p:cNvSpPr>
          <p:nvPr/>
        </p:nvSpPr>
        <p:spPr>
          <a:xfrm>
            <a:off x="395536" y="1628800"/>
            <a:ext cx="8471284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44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3568" y="1568981"/>
            <a:ext cx="80392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HelloWorld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</a:t>
            </a:r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lert, 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定数</a:t>
            </a:r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変数</a:t>
            </a:r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配列</a:t>
            </a:r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for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関数</a:t>
            </a:r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クロージャ</a:t>
            </a:r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en-US" altLang="ja-JP" sz="3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JS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を記述する場所</a:t>
            </a:r>
            <a:endParaRPr kumimoji="1" lang="en-US" altLang="ja-JP" sz="3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</a:t>
            </a:r>
            <a:r>
              <a:rPr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ead, body, </a:t>
            </a: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属性</a:t>
            </a:r>
            <a:r>
              <a:rPr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ファイル外</a:t>
            </a:r>
            <a:endParaRPr lang="en-US" altLang="ja-JP" sz="3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演習</a:t>
            </a:r>
            <a:endParaRPr lang="en-US" altLang="ja-JP" sz="3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36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FizzBuzz</a:t>
            </a:r>
            <a:endParaRPr lang="en-US" altLang="ja-JP" sz="3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239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目次 その</a:t>
            </a:r>
            <a:r>
              <a:rPr lang="en-US" altLang="ja-JP" dirty="0" smtClean="0"/>
              <a:t>2 </a:t>
            </a:r>
            <a:endParaRPr kumimoji="1" lang="ja-JP" altLang="en-US" dirty="0"/>
          </a:p>
        </p:txBody>
      </p:sp>
      <p:sp>
        <p:nvSpPr>
          <p:cNvPr id="4" name="コンテンツ プレースホルダー 4"/>
          <p:cNvSpPr txBox="1">
            <a:spLocks/>
          </p:cNvSpPr>
          <p:nvPr/>
        </p:nvSpPr>
        <p:spPr>
          <a:xfrm>
            <a:off x="395536" y="1628800"/>
            <a:ext cx="8471284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44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7584" y="1268760"/>
            <a:ext cx="76328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デベロッパーツール</a:t>
            </a:r>
            <a:endParaRPr lang="en-US" altLang="ja-JP" sz="3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Console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</a:t>
            </a:r>
            <a:r>
              <a:rPr lang="en-US" altLang="ja-JP" sz="36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fizzbuzz</a:t>
            </a:r>
            <a:r>
              <a:rPr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lang="en-US" altLang="ja-JP" sz="3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</a:t>
            </a:r>
            <a:r>
              <a:rPr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</a:t>
            </a: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を追加する</a:t>
            </a:r>
            <a:r>
              <a:rPr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(DOM)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一箇所だけ</a:t>
            </a:r>
            <a:endParaRPr lang="en-US" altLang="ja-JP" sz="3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複数</a:t>
            </a: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同時</a:t>
            </a: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16543" y="6167045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※</a:t>
            </a:r>
            <a:r>
              <a:rPr lang="ja-JP" altLang="en-US" dirty="0" smtClean="0"/>
              <a:t>プロフィールページをいじります。</a:t>
            </a:r>
            <a:endParaRPr lang="en-US" altLang="ja-JP" dirty="0" smtClean="0"/>
          </a:p>
          <a:p>
            <a:r>
              <a:rPr lang="ja-JP" altLang="en-US" dirty="0" smtClean="0"/>
              <a:t>（プロフィール項目を追加する）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42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目次 その</a:t>
            </a:r>
            <a:r>
              <a:rPr lang="en-US" altLang="ja-JP" dirty="0"/>
              <a:t>3</a:t>
            </a:r>
            <a:r>
              <a:rPr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" name="コンテンツ プレースホルダー 4"/>
          <p:cNvSpPr txBox="1">
            <a:spLocks/>
          </p:cNvSpPr>
          <p:nvPr/>
        </p:nvSpPr>
        <p:spPr>
          <a:xfrm>
            <a:off x="395536" y="1628800"/>
            <a:ext cx="8471284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44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7584" y="1268760"/>
            <a:ext cx="76328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イベント</a:t>
            </a:r>
            <a:endParaRPr kumimoji="1" lang="en-US" altLang="ja-JP" sz="3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フォーム要素</a:t>
            </a:r>
            <a:r>
              <a:rPr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(HTML)</a:t>
            </a:r>
            <a:endParaRPr kumimoji="1" lang="en-US" altLang="ja-JP" sz="3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今回は古い書き方</a:t>
            </a:r>
            <a:endParaRPr lang="en-US" altLang="ja-JP" sz="3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ja-JP" sz="36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</a:t>
            </a:r>
            <a:r>
              <a:rPr kumimoji="1" lang="en-US" altLang="ja-JP" sz="36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nclick</a:t>
            </a:r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=“”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3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演習</a:t>
            </a:r>
            <a:endParaRPr lang="en-US" altLang="ja-JP" sz="3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おみ</a:t>
            </a: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くじ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81635" y="6209515"/>
            <a:ext cx="5362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※</a:t>
            </a:r>
            <a:r>
              <a:rPr lang="ja-JP" altLang="en-US" dirty="0" smtClean="0"/>
              <a:t>プロフィールページをいじります。</a:t>
            </a:r>
            <a:endParaRPr lang="en-US" altLang="ja-JP" dirty="0" smtClean="0"/>
          </a:p>
          <a:p>
            <a:r>
              <a:rPr lang="ja-JP" altLang="en-US" dirty="0" smtClean="0"/>
              <a:t>（ボタンを押したときだけプロフィール項目を追加する）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4387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6" y="2636912"/>
            <a:ext cx="8229600" cy="1503040"/>
          </a:xfrm>
        </p:spPr>
        <p:txBody>
          <a:bodyPr>
            <a:noAutofit/>
          </a:bodyPr>
          <a:lstStyle/>
          <a:p>
            <a:r>
              <a:rPr kumimoji="1" lang="ja-JP" altLang="en-US" sz="7200" dirty="0" smtClean="0"/>
              <a:t>ネットワーク基礎</a:t>
            </a:r>
            <a:r>
              <a:rPr kumimoji="1" lang="en-US" altLang="ja-JP" sz="7200" dirty="0" smtClean="0"/>
              <a:t/>
            </a:r>
            <a:br>
              <a:rPr kumimoji="1" lang="en-US" altLang="ja-JP" sz="7200" dirty="0" smtClean="0"/>
            </a:br>
            <a:r>
              <a:rPr lang="ja-JP" altLang="en-US" sz="4800" dirty="0" smtClean="0"/>
              <a:t>その</a:t>
            </a:r>
            <a:r>
              <a:rPr lang="en-US" altLang="ja-JP" sz="4800" dirty="0"/>
              <a:t>3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08763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4464496"/>
          </a:xfrm>
        </p:spPr>
        <p:txBody>
          <a:bodyPr>
            <a:noAutofit/>
          </a:bodyPr>
          <a:lstStyle/>
          <a:p>
            <a:r>
              <a:rPr kumimoji="1" lang="ja-JP" altLang="en-US" sz="8800" dirty="0" smtClean="0"/>
              <a:t>前回の復習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7065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 smtClean="0"/>
              <a:t>復習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800" dirty="0" smtClean="0"/>
              <a:t>前回取り上げたのは</a:t>
            </a:r>
            <a:endParaRPr kumimoji="1" lang="en-US" altLang="ja-JP" sz="4800" dirty="0" smtClean="0"/>
          </a:p>
          <a:p>
            <a:pPr lvl="1"/>
            <a:r>
              <a:rPr kumimoji="1" lang="ja-JP" altLang="en-US" sz="4800" dirty="0" smtClean="0"/>
              <a:t>プロトコル</a:t>
            </a:r>
            <a:endParaRPr kumimoji="1" lang="en-US" altLang="ja-JP" sz="4800" dirty="0" smtClean="0"/>
          </a:p>
          <a:p>
            <a:pPr lvl="1"/>
            <a:r>
              <a:rPr kumimoji="1" lang="ja-JP" altLang="en-US" sz="4800" dirty="0" smtClean="0"/>
              <a:t>ポート</a:t>
            </a:r>
            <a:endParaRPr kumimoji="1"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168232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6" y="2636912"/>
            <a:ext cx="8229600" cy="1503040"/>
          </a:xfrm>
        </p:spPr>
        <p:txBody>
          <a:bodyPr>
            <a:noAutofit/>
          </a:bodyPr>
          <a:lstStyle/>
          <a:p>
            <a:r>
              <a:rPr kumimoji="1" lang="ja-JP" altLang="en-US" sz="7200" dirty="0" smtClean="0"/>
              <a:t>プロトコル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1246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プロトコル</a:t>
            </a:r>
            <a:r>
              <a:rPr lang="ja-JP" altLang="en-US" sz="3600" dirty="0"/>
              <a:t>と</a:t>
            </a:r>
            <a:r>
              <a:rPr lang="ja-JP" altLang="en-US" sz="3600" dirty="0" smtClean="0"/>
              <a:t>は何か？</a:t>
            </a:r>
            <a:endParaRPr kumimoji="1" lang="ja-JP" altLang="en-US" sz="3600" dirty="0"/>
          </a:p>
        </p:txBody>
      </p:sp>
      <p:pic>
        <p:nvPicPr>
          <p:cNvPr id="6" name="Picture 7" descr="C:\Users\katsube\Desktop\猫   かわいいフリー素材集 いらすとや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611559" y="2276872"/>
            <a:ext cx="2002994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84" descr="ICON_Server_Rack_Q30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56176" y="2586396"/>
            <a:ext cx="2592288" cy="2041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2" descr="ICON_PDA_Q30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60935" y="3216610"/>
            <a:ext cx="707235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右矢印 11"/>
          <p:cNvSpPr/>
          <p:nvPr/>
        </p:nvSpPr>
        <p:spPr>
          <a:xfrm>
            <a:off x="3161184" y="2550273"/>
            <a:ext cx="2808312" cy="733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HTTP</a:t>
            </a:r>
            <a:endParaRPr kumimoji="1" lang="ja-JP" altLang="en-US" sz="2800" dirty="0"/>
          </a:p>
        </p:txBody>
      </p:sp>
      <p:sp>
        <p:nvSpPr>
          <p:cNvPr id="13" name="コンテンツ プレースホルダー 2"/>
          <p:cNvSpPr txBox="1">
            <a:spLocks/>
          </p:cNvSpPr>
          <p:nvPr/>
        </p:nvSpPr>
        <p:spPr>
          <a:xfrm>
            <a:off x="2657128" y="2401753"/>
            <a:ext cx="3361604" cy="399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ja-JP" altLang="en-US" sz="1600" dirty="0"/>
              <a:t>ファイル</a:t>
            </a:r>
            <a:r>
              <a:rPr lang="ja-JP" altLang="en-US" sz="1600" dirty="0" smtClean="0"/>
              <a:t>ください</a:t>
            </a:r>
            <a:endParaRPr lang="en-US" altLang="ja-JP" sz="1600" dirty="0" smtClean="0"/>
          </a:p>
        </p:txBody>
      </p:sp>
      <p:sp>
        <p:nvSpPr>
          <p:cNvPr id="14" name="右矢印 13"/>
          <p:cNvSpPr/>
          <p:nvPr/>
        </p:nvSpPr>
        <p:spPr>
          <a:xfrm rot="10800000">
            <a:off x="3055792" y="3457092"/>
            <a:ext cx="2808312" cy="712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HTTP</a:t>
            </a:r>
            <a:endParaRPr kumimoji="1" lang="ja-JP" altLang="en-US" sz="2800" dirty="0"/>
          </a:p>
        </p:txBody>
      </p:sp>
      <p:sp>
        <p:nvSpPr>
          <p:cNvPr id="15" name="コンテンツ プレースホルダー 2"/>
          <p:cNvSpPr txBox="1">
            <a:spLocks/>
          </p:cNvSpPr>
          <p:nvPr/>
        </p:nvSpPr>
        <p:spPr>
          <a:xfrm>
            <a:off x="2945160" y="4054980"/>
            <a:ext cx="3888433" cy="474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ja-JP" sz="1600" dirty="0" smtClean="0"/>
              <a:t>OK!</a:t>
            </a:r>
            <a:r>
              <a:rPr lang="ja-JP" altLang="en-US" sz="1600" dirty="0" smtClean="0"/>
              <a:t>受取りやー！</a:t>
            </a:r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106871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HTTP</a:t>
            </a:r>
            <a:endParaRPr kumimoji="1" lang="ja-JP" altLang="en-US" sz="3600" dirty="0"/>
          </a:p>
        </p:txBody>
      </p:sp>
      <p:pic>
        <p:nvPicPr>
          <p:cNvPr id="6" name="Picture 7" descr="C:\Users\katsube\Desktop\猫   かわいいフリー素材集 いらすとや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80587" y="955576"/>
            <a:ext cx="2002994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84" descr="ICON_Server_Rack_Q30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8184" y="874600"/>
            <a:ext cx="2592288" cy="2041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2" descr="ICON_PDA_Q30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29963" y="1895314"/>
            <a:ext cx="707235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右矢印 11"/>
          <p:cNvSpPr/>
          <p:nvPr/>
        </p:nvSpPr>
        <p:spPr>
          <a:xfrm>
            <a:off x="3059832" y="1540665"/>
            <a:ext cx="2808312" cy="640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506540" y="1405169"/>
            <a:ext cx="3361604" cy="399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ja-JP" altLang="en-US" sz="1600" dirty="0" smtClean="0"/>
              <a:t>接続</a:t>
            </a:r>
            <a:endParaRPr lang="en-US" altLang="ja-JP" sz="1600" dirty="0" smtClean="0"/>
          </a:p>
        </p:txBody>
      </p:sp>
      <p:sp>
        <p:nvSpPr>
          <p:cNvPr id="16" name="右矢印 15"/>
          <p:cNvSpPr/>
          <p:nvPr/>
        </p:nvSpPr>
        <p:spPr>
          <a:xfrm>
            <a:off x="3079626" y="2564904"/>
            <a:ext cx="2808312" cy="640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コンテンツ プレースホルダー 2"/>
          <p:cNvSpPr txBox="1">
            <a:spLocks/>
          </p:cNvSpPr>
          <p:nvPr/>
        </p:nvSpPr>
        <p:spPr>
          <a:xfrm>
            <a:off x="2555776" y="3101330"/>
            <a:ext cx="3361604" cy="399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ja-JP" sz="1600" dirty="0" smtClean="0"/>
              <a:t>GET / HTTP/1.0</a:t>
            </a:r>
          </a:p>
        </p:txBody>
      </p:sp>
      <p:sp>
        <p:nvSpPr>
          <p:cNvPr id="18" name="右矢印 17"/>
          <p:cNvSpPr/>
          <p:nvPr/>
        </p:nvSpPr>
        <p:spPr>
          <a:xfrm rot="10800000">
            <a:off x="2937198" y="3611488"/>
            <a:ext cx="2808312" cy="640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19" name="コンテンツ プレースホルダー 2"/>
          <p:cNvSpPr txBox="1">
            <a:spLocks/>
          </p:cNvSpPr>
          <p:nvPr/>
        </p:nvSpPr>
        <p:spPr>
          <a:xfrm>
            <a:off x="2555776" y="4251615"/>
            <a:ext cx="3361604" cy="399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ja-JP" sz="1600" dirty="0"/>
              <a:t>HTTP/1.1 200 OK</a:t>
            </a:r>
          </a:p>
          <a:p>
            <a:pPr marL="457200" lvl="1" indent="0">
              <a:buNone/>
            </a:pPr>
            <a:r>
              <a:rPr lang="en-US" altLang="ja-JP" sz="1600" dirty="0"/>
              <a:t>Server: </a:t>
            </a:r>
            <a:r>
              <a:rPr lang="en-US" altLang="ja-JP" sz="1600" dirty="0" err="1"/>
              <a:t>nginx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en-US" altLang="ja-JP" sz="1600" dirty="0"/>
              <a:t>Date: Sun, 09 Oct 2016 13:19:36 GMT</a:t>
            </a:r>
          </a:p>
          <a:p>
            <a:pPr marL="457200" lvl="1" indent="0">
              <a:buNone/>
            </a:pPr>
            <a:r>
              <a:rPr lang="en-US" altLang="ja-JP" sz="1600" dirty="0"/>
              <a:t>Content-Type: text/html; charset=UTF-8</a:t>
            </a:r>
          </a:p>
          <a:p>
            <a:pPr marL="457200" lvl="1" indent="0">
              <a:buNone/>
            </a:pPr>
            <a:r>
              <a:rPr lang="en-US" altLang="ja-JP" sz="1600" dirty="0"/>
              <a:t>Connection: close</a:t>
            </a:r>
          </a:p>
        </p:txBody>
      </p:sp>
    </p:spTree>
    <p:extLst>
      <p:ext uri="{BB962C8B-B14F-4D97-AF65-F5344CB8AC3E}">
        <p14:creationId xmlns:p14="http://schemas.microsoft.com/office/powerpoint/2010/main" val="24525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636</Words>
  <Application>Microsoft Office PowerPoint</Application>
  <PresentationFormat>画面に合わせる (4:3)</PresentationFormat>
  <Paragraphs>202</Paragraphs>
  <Slides>35</Slides>
  <Notes>20</Notes>
  <HiddenSlides>0</HiddenSlides>
  <MMClips>0</MMClips>
  <ScaleCrop>false</ScaleCrop>
  <HeadingPairs>
    <vt:vector size="4" baseType="variant">
      <vt:variant>
        <vt:lpstr>テーマ</vt:lpstr>
      </vt:variant>
      <vt:variant>
        <vt:i4>3</vt:i4>
      </vt:variant>
      <vt:variant>
        <vt:lpstr>スライド タイトル</vt:lpstr>
      </vt:variant>
      <vt:variant>
        <vt:i4>35</vt:i4>
      </vt:variant>
    </vt:vector>
  </HeadingPairs>
  <TitlesOfParts>
    <vt:vector size="38" baseType="lpstr">
      <vt:lpstr>Office ​​テーマ</vt:lpstr>
      <vt:lpstr>1_Office ​​テーマ</vt:lpstr>
      <vt:lpstr>2_Office ​​テーマ</vt:lpstr>
      <vt:lpstr>モバイル プログラミング 実習2</vt:lpstr>
      <vt:lpstr>予定</vt:lpstr>
      <vt:lpstr>来週はおやすみ</vt:lpstr>
      <vt:lpstr>ネットワーク基礎 その3</vt:lpstr>
      <vt:lpstr>前回の復習</vt:lpstr>
      <vt:lpstr>復習</vt:lpstr>
      <vt:lpstr>プロトコル</vt:lpstr>
      <vt:lpstr>プロトコルとは何か？</vt:lpstr>
      <vt:lpstr>HTTP</vt:lpstr>
      <vt:lpstr>その他のプロトコル</vt:lpstr>
      <vt:lpstr>まとめ</vt:lpstr>
      <vt:lpstr>PowerPoint プレゼンテーション</vt:lpstr>
      <vt:lpstr>1台のサーバに複数の サーバ機能</vt:lpstr>
      <vt:lpstr>ポート番号</vt:lpstr>
      <vt:lpstr>ポート番号</vt:lpstr>
      <vt:lpstr>まとめ</vt:lpstr>
      <vt:lpstr>ドメインは 誰の物？</vt:lpstr>
      <vt:lpstr>ドメインは階層構造</vt:lpstr>
      <vt:lpstr>ドメインは階層構造</vt:lpstr>
      <vt:lpstr>ドメインは階層構造</vt:lpstr>
      <vt:lpstr>「レジストリ」と「レジストラ」</vt:lpstr>
      <vt:lpstr>ドメインは誰でも購入できる</vt:lpstr>
      <vt:lpstr>ドメインは早い者勝ち（だった）</vt:lpstr>
      <vt:lpstr>日本でも高額取引の事例が</vt:lpstr>
      <vt:lpstr>ドメインの所有者を調べるのは 「whois」コマンド</vt:lpstr>
      <vt:lpstr>ドメインは誰の物？</vt:lpstr>
      <vt:lpstr>HTTP演習 その3</vt:lpstr>
      <vt:lpstr>前回の復習</vt:lpstr>
      <vt:lpstr>プロフィールページを作成する</vt:lpstr>
      <vt:lpstr>仕様</vt:lpstr>
      <vt:lpstr>JavaScript入門</vt:lpstr>
      <vt:lpstr>ライブコーディング</vt:lpstr>
      <vt:lpstr>目次 その1</vt:lpstr>
      <vt:lpstr>目次 その2 </vt:lpstr>
      <vt:lpstr>目次 その3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AZUSAのファイルをPowerpointにしてみた</dc:title>
  <dc:creator>wslash</dc:creator>
  <cp:lastModifiedBy>katsube</cp:lastModifiedBy>
  <cp:revision>215</cp:revision>
  <cp:lastPrinted>2014-09-23T04:56:28Z</cp:lastPrinted>
  <dcterms:created xsi:type="dcterms:W3CDTF">2014-08-31T11:33:13Z</dcterms:created>
  <dcterms:modified xsi:type="dcterms:W3CDTF">2016-10-16T18:39:45Z</dcterms:modified>
</cp:coreProperties>
</file>