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  <p:sldMasterId id="2147483674" r:id="rId3"/>
  </p:sldMasterIdLst>
  <p:notesMasterIdLst>
    <p:notesMasterId r:id="rId23"/>
  </p:notesMasterIdLst>
  <p:sldIdLst>
    <p:sldId id="256" r:id="rId4"/>
    <p:sldId id="289" r:id="rId5"/>
    <p:sldId id="464" r:id="rId6"/>
    <p:sldId id="275" r:id="rId7"/>
    <p:sldId id="459" r:id="rId8"/>
    <p:sldId id="280" r:id="rId9"/>
    <p:sldId id="323" r:id="rId10"/>
    <p:sldId id="322" r:id="rId11"/>
    <p:sldId id="452" r:id="rId12"/>
    <p:sldId id="453" r:id="rId13"/>
    <p:sldId id="454" r:id="rId14"/>
    <p:sldId id="455" r:id="rId15"/>
    <p:sldId id="456" r:id="rId16"/>
    <p:sldId id="457" r:id="rId17"/>
    <p:sldId id="458" r:id="rId18"/>
    <p:sldId id="460" r:id="rId19"/>
    <p:sldId id="461" r:id="rId20"/>
    <p:sldId id="463" r:id="rId21"/>
    <p:sldId id="462" r:id="rId2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1569292B-B929-4914-A6C3-BDC25601CCAF}">
          <p14:sldIdLst>
            <p14:sldId id="256"/>
          </p14:sldIdLst>
        </p14:section>
        <p14:section name="本日の予定" id="{BD55118C-3B1B-4EB7-9984-B0F90EC6AF34}">
          <p14:sldIdLst>
            <p14:sldId id="289"/>
            <p14:sldId id="464"/>
            <p14:sldId id="275"/>
            <p14:sldId id="459"/>
            <p14:sldId id="280"/>
            <p14:sldId id="323"/>
            <p14:sldId id="322"/>
          </p14:sldIdLst>
        </p14:section>
        <p14:section name="PHP" id="{D3AD3734-62D0-4B65-B15B-64C730EF0BED}">
          <p14:sldIdLst>
            <p14:sldId id="452"/>
            <p14:sldId id="453"/>
            <p14:sldId id="454"/>
            <p14:sldId id="455"/>
            <p14:sldId id="456"/>
            <p14:sldId id="457"/>
            <p14:sldId id="458"/>
            <p14:sldId id="460"/>
            <p14:sldId id="461"/>
            <p14:sldId id="463"/>
            <p14:sldId id="46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2B490"/>
    <a:srgbClr val="FEF6E3"/>
    <a:srgbClr val="3E40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86439" autoAdjust="0"/>
  </p:normalViewPr>
  <p:slideViewPr>
    <p:cSldViewPr showGuides="1">
      <p:cViewPr varScale="1">
        <p:scale>
          <a:sx n="98" d="100"/>
          <a:sy n="98" d="100"/>
        </p:scale>
        <p:origin x="-1704" y="-120"/>
      </p:cViewPr>
      <p:guideLst>
        <p:guide orient="horz" pos="3067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054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notesMaster" Target="notesMasters/notesMaster1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6A8109-CCB6-4EE0-89C8-B930DAA4A3F8}" type="datetimeFigureOut">
              <a:rPr kumimoji="1" lang="ja-JP" altLang="en-US" smtClean="0"/>
              <a:t>16/11/10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BBE79A-CCF6-4249-B583-4165A3BBCE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14478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BBE79A-CCF6-4249-B583-4165A3BBCEF8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24385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BBE79A-CCF6-4249-B583-4165A3BBCEF8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24385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BBE79A-CCF6-4249-B583-4165A3BBCEF8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24385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BBE79A-CCF6-4249-B583-4165A3BBCEF8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46460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BBE79A-CCF6-4249-B583-4165A3BBCEF8}" type="slidenum">
              <a:rPr kumimoji="1" lang="ja-JP" altLang="en-US" smtClean="0"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24385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BBE79A-CCF6-4249-B583-4165A3BBCEF8}" type="slidenum">
              <a:rPr kumimoji="1" lang="ja-JP" altLang="en-US" smtClean="0"/>
              <a:t>19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24385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BBE79A-CCF6-4249-B583-4165A3BBCEF8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73190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BBE79A-CCF6-4249-B583-4165A3BBCEF8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24385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BBE79A-CCF6-4249-B583-4165A3BBCEF8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46460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BBE79A-CCF6-4249-B583-4165A3BBCEF8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46460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BBE79A-CCF6-4249-B583-4165A3BBCEF8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46460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BBE79A-CCF6-4249-B583-4165A3BBCEF8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24385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BBE79A-CCF6-4249-B583-4165A3BBCEF8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24385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BBE79A-CCF6-4249-B583-4165A3BBCEF8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24385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bg>
      <p:bgPr>
        <a:solidFill>
          <a:srgbClr val="32B49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dirty="0" smtClean="0"/>
              <a:t>マスター サブタイトルの書式設定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16/11/10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93687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16/11/10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1031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16/11/10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16218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16/11/10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55077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bg>
      <p:bgPr>
        <a:solidFill>
          <a:srgbClr val="FEF6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32B49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dirty="0" smtClean="0"/>
              <a:t>マスター サブタイトルの</a:t>
            </a:r>
          </a:p>
          <a:p>
            <a:r>
              <a:rPr kumimoji="1" lang="ja-JP" altLang="en-US" dirty="0" smtClean="0"/>
              <a:t>書式設定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16/11/10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19321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32B490"/>
                </a:solidFill>
              </a:defRPr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3E4057"/>
                </a:solidFill>
              </a:defRPr>
            </a:lvl1pPr>
            <a:lvl2pPr>
              <a:defRPr>
                <a:solidFill>
                  <a:srgbClr val="3E4057"/>
                </a:solidFill>
              </a:defRPr>
            </a:lvl2pPr>
            <a:lvl3pPr>
              <a:defRPr>
                <a:solidFill>
                  <a:srgbClr val="3E4057"/>
                </a:solidFill>
              </a:defRPr>
            </a:lvl3pPr>
            <a:lvl4pPr>
              <a:defRPr>
                <a:solidFill>
                  <a:srgbClr val="3E4057"/>
                </a:solidFill>
              </a:defRPr>
            </a:lvl4pPr>
            <a:lvl5pPr>
              <a:defRPr>
                <a:solidFill>
                  <a:srgbClr val="3E4057"/>
                </a:solidFill>
              </a:defRPr>
            </a:lvl5pPr>
          </a:lstStyle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16/11/10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01335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16/11/10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37993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16/11/10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31889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16/11/10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74269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16/11/10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27449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16/11/10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82010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タイトル スライド">
    <p:bg>
      <p:bgPr>
        <a:solidFill>
          <a:srgbClr val="32B49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dirty="0" smtClean="0"/>
              <a:t>マスター サブタイトルの書式設定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16/11/10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41164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16/11/10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23270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16/11/10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144442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16/11/10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02548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16/11/10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58262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bg>
      <p:bgPr>
        <a:solidFill>
          <a:srgbClr val="3E405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32B49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FEF6E3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dirty="0" smtClean="0"/>
              <a:t>マスター サブタイトルの</a:t>
            </a:r>
          </a:p>
          <a:p>
            <a:r>
              <a:rPr kumimoji="1" lang="ja-JP" altLang="en-US" dirty="0" smtClean="0"/>
              <a:t>書式設定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16/11/10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29902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32B490"/>
                </a:solidFill>
              </a:defRPr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FEF6E3"/>
                </a:solidFill>
              </a:defRPr>
            </a:lvl1pPr>
            <a:lvl2pPr>
              <a:defRPr>
                <a:solidFill>
                  <a:srgbClr val="FEF6E3"/>
                </a:solidFill>
              </a:defRPr>
            </a:lvl2pPr>
            <a:lvl3pPr>
              <a:defRPr>
                <a:solidFill>
                  <a:srgbClr val="FEF6E3"/>
                </a:solidFill>
              </a:defRPr>
            </a:lvl3pPr>
            <a:lvl4pPr>
              <a:defRPr>
                <a:solidFill>
                  <a:srgbClr val="FEF6E3"/>
                </a:solidFill>
              </a:defRPr>
            </a:lvl4pPr>
            <a:lvl5pPr>
              <a:defRPr>
                <a:solidFill>
                  <a:srgbClr val="FEF6E3"/>
                </a:solidFill>
              </a:defRPr>
            </a:lvl5pPr>
          </a:lstStyle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16/11/10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31872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16/11/10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53802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16/11/10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840182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16/11/10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79501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16/11/10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63325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16/11/10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84643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16/11/10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22754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16/11/10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22551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16/11/10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328085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16/11/10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773324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16/11/10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6783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16/11/10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7904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16/11/10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3530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16/11/10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61123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16/11/10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16122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16/11/10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35628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16/11/10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0963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4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B49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188784-5B0E-4B92-B3B5-33ACF578010C}" type="datetimeFigureOut">
              <a:rPr kumimoji="1" lang="ja-JP" altLang="en-US" smtClean="0"/>
              <a:t>16/11/10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137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rgbClr val="FEF6E3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rgbClr val="3E4057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rgbClr val="3E4057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rgbClr val="3E4057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rgbClr val="3E4057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rgbClr val="3E4057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EF6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188784-5B0E-4B92-B3B5-33ACF578010C}" type="datetimeFigureOut">
              <a:rPr kumimoji="1" lang="ja-JP" altLang="en-US" smtClean="0"/>
              <a:t>16/11/10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0567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rgbClr val="FEF6E3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rgbClr val="3E4057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rgbClr val="3E4057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rgbClr val="3E4057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rgbClr val="3E4057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rgbClr val="3E4057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3E405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ははレベル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188784-5B0E-4B92-B3B5-33ACF578010C}" type="datetimeFigureOut">
              <a:rPr kumimoji="1" lang="ja-JP" altLang="en-US" smtClean="0"/>
              <a:t>16/11/10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6427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rgbClr val="32B490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rgbClr val="FEF6E3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rgbClr val="FEF6E3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rgbClr val="FEF6E3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rgbClr val="FEF6E3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rgbClr val="FEF6E3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github.com/katsube/neec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827584" y="1484784"/>
            <a:ext cx="7846640" cy="3672408"/>
          </a:xfrm>
        </p:spPr>
        <p:txBody>
          <a:bodyPr>
            <a:normAutofit fontScale="90000"/>
          </a:bodyPr>
          <a:lstStyle/>
          <a:p>
            <a:pPr algn="l"/>
            <a:r>
              <a:rPr kumimoji="1" lang="ja-JP" altLang="en-US" sz="8000" dirty="0" smtClean="0"/>
              <a:t>モバイル</a:t>
            </a:r>
            <a:r>
              <a:rPr kumimoji="1" lang="en-US" altLang="ja-JP" sz="8000" dirty="0" smtClean="0"/>
              <a:t/>
            </a:r>
            <a:br>
              <a:rPr kumimoji="1" lang="en-US" altLang="ja-JP" sz="8000" dirty="0" smtClean="0"/>
            </a:br>
            <a:r>
              <a:rPr kumimoji="1" lang="ja-JP" altLang="en-US" sz="8000" dirty="0" smtClean="0"/>
              <a:t>プログラミング</a:t>
            </a:r>
            <a:r>
              <a:rPr kumimoji="1" lang="en-US" altLang="ja-JP" sz="8000" dirty="0" smtClean="0"/>
              <a:t/>
            </a:r>
            <a:br>
              <a:rPr kumimoji="1" lang="en-US" altLang="ja-JP" sz="8000" dirty="0" smtClean="0"/>
            </a:br>
            <a:r>
              <a:rPr kumimoji="1" lang="ja-JP" altLang="en-US" sz="8000" dirty="0" smtClean="0"/>
              <a:t>実習</a:t>
            </a:r>
            <a:r>
              <a:rPr kumimoji="1" lang="en-US" altLang="ja-JP" sz="8000" dirty="0" smtClean="0"/>
              <a:t>2</a:t>
            </a:r>
            <a:endParaRPr kumimoji="1" lang="ja-JP" altLang="en-US" sz="3200" dirty="0">
              <a:solidFill>
                <a:srgbClr val="3E4057"/>
              </a:solidFill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971600" y="6402851"/>
            <a:ext cx="2304256" cy="360040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en-US" altLang="ja-JP" dirty="0" err="1" smtClean="0">
                <a:solidFill>
                  <a:srgbClr val="3E4057"/>
                </a:solidFill>
              </a:rPr>
              <a:t>M.Katsube</a:t>
            </a:r>
            <a:endParaRPr lang="en-US" altLang="ja-JP" dirty="0" smtClean="0">
              <a:solidFill>
                <a:srgbClr val="3E4057"/>
              </a:solidFill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6713760" y="6219505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1400" dirty="0" smtClean="0"/>
              <a:t>2016/11</a:t>
            </a:r>
            <a:r>
              <a:rPr kumimoji="1" lang="en-US" altLang="ja-JP" sz="1400" dirty="0" smtClean="0"/>
              <a:t>/</a:t>
            </a:r>
            <a:r>
              <a:rPr lang="en-US" altLang="ja-JP" sz="1400" dirty="0" smtClean="0"/>
              <a:t>14</a:t>
            </a:r>
            <a:endParaRPr kumimoji="1" lang="en-US" altLang="ja-JP" sz="1400" dirty="0" smtClean="0"/>
          </a:p>
          <a:p>
            <a:pPr algn="r"/>
            <a:r>
              <a:rPr kumimoji="1" lang="ja-JP" altLang="en-US" sz="1400" dirty="0" smtClean="0"/>
              <a:t>日本工学院八王子専門学校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3542926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67544" y="1196752"/>
            <a:ext cx="8229600" cy="4464496"/>
          </a:xfrm>
        </p:spPr>
        <p:txBody>
          <a:bodyPr>
            <a:noAutofit/>
          </a:bodyPr>
          <a:lstStyle/>
          <a:p>
            <a:r>
              <a:rPr kumimoji="1" lang="ja-JP" altLang="en-US" sz="8000" dirty="0" smtClean="0"/>
              <a:t>チャット</a:t>
            </a:r>
            <a:r>
              <a:rPr kumimoji="1" lang="en-US" altLang="ja-JP" sz="8000" dirty="0" smtClean="0"/>
              <a:t/>
            </a:r>
            <a:br>
              <a:rPr kumimoji="1" lang="en-US" altLang="ja-JP" sz="8000" dirty="0" smtClean="0"/>
            </a:br>
            <a:r>
              <a:rPr kumimoji="1" lang="ja-JP" altLang="en-US" sz="8000" dirty="0" smtClean="0"/>
              <a:t>要件説明</a:t>
            </a:r>
            <a:endParaRPr kumimoji="1" lang="ja-JP" altLang="en-US" sz="8000" dirty="0"/>
          </a:p>
        </p:txBody>
      </p:sp>
      <p:sp>
        <p:nvSpPr>
          <p:cNvPr id="3" name="AutoShape 2" descr="Tux the pengui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pic>
        <p:nvPicPr>
          <p:cNvPr id="1026" name="Picture 2" descr="出力例: Imagick で作った PHP ロゴ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4642817"/>
            <a:ext cx="2880320" cy="1728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18018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67544" y="1196752"/>
            <a:ext cx="8229600" cy="4464496"/>
          </a:xfrm>
        </p:spPr>
        <p:txBody>
          <a:bodyPr>
            <a:noAutofit/>
          </a:bodyPr>
          <a:lstStyle/>
          <a:p>
            <a:r>
              <a:rPr kumimoji="1" lang="ja-JP" altLang="en-US" sz="8000" dirty="0" smtClean="0"/>
              <a:t>提出方法</a:t>
            </a:r>
            <a:endParaRPr kumimoji="1" lang="ja-JP" altLang="en-US" sz="8000" dirty="0"/>
          </a:p>
        </p:txBody>
      </p:sp>
      <p:sp>
        <p:nvSpPr>
          <p:cNvPr id="3" name="AutoShape 2" descr="Tux the pengui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0152" y="4149080"/>
            <a:ext cx="3031916" cy="252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5577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6000" dirty="0" smtClean="0"/>
              <a:t>提出は</a:t>
            </a:r>
            <a:r>
              <a:rPr kumimoji="1" lang="en-US" altLang="ja-JP" sz="6000" dirty="0" err="1" smtClean="0"/>
              <a:t>GitHub</a:t>
            </a:r>
            <a:endParaRPr kumimoji="1" lang="ja-JP" altLang="en-US" sz="60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525963"/>
          </a:xfrm>
        </p:spPr>
        <p:txBody>
          <a:bodyPr>
            <a:noAutofit/>
          </a:bodyPr>
          <a:lstStyle/>
          <a:p>
            <a:pPr marL="742950" indent="-742950">
              <a:buFont typeface="+mj-lt"/>
              <a:buAutoNum type="arabicPeriod"/>
            </a:pPr>
            <a:r>
              <a:rPr kumimoji="1" lang="ja-JP" altLang="en-US" sz="4800" dirty="0" smtClean="0"/>
              <a:t>作成したアカウントでログイン</a:t>
            </a:r>
            <a:r>
              <a:rPr kumimoji="1" lang="en-US" altLang="ja-JP" sz="4800" dirty="0" smtClean="0"/>
              <a:t/>
            </a:r>
            <a:br>
              <a:rPr kumimoji="1" lang="en-US" altLang="ja-JP" sz="4800" dirty="0" smtClean="0"/>
            </a:br>
            <a:endParaRPr kumimoji="1" lang="en-US" altLang="ja-JP" sz="4800" dirty="0" smtClean="0"/>
          </a:p>
          <a:p>
            <a:pPr marL="742950" indent="-742950">
              <a:buFont typeface="+mj-lt"/>
              <a:buAutoNum type="arabicPeriod"/>
            </a:pPr>
            <a:r>
              <a:rPr kumimoji="1" lang="ja-JP" altLang="en-US" sz="4800" dirty="0" smtClean="0"/>
              <a:t>この授業のリポジトリへブラウザでアクセス</a:t>
            </a:r>
            <a:r>
              <a:rPr kumimoji="1" lang="en-US" altLang="ja-JP" sz="4800" dirty="0" smtClean="0"/>
              <a:t/>
            </a:r>
            <a:br>
              <a:rPr kumimoji="1" lang="en-US" altLang="ja-JP" sz="4800" dirty="0" smtClean="0"/>
            </a:br>
            <a:r>
              <a:rPr kumimoji="1" lang="en-US" altLang="ja-JP" u="sng" dirty="0" smtClean="0">
                <a:solidFill>
                  <a:srgbClr val="0000FF"/>
                </a:solidFill>
              </a:rPr>
              <a:t>http://</a:t>
            </a:r>
            <a:r>
              <a:rPr kumimoji="1" lang="en-US" altLang="ja-JP" u="sng" dirty="0" err="1" smtClean="0">
                <a:solidFill>
                  <a:srgbClr val="0000FF"/>
                </a:solidFill>
              </a:rPr>
              <a:t>github.com</a:t>
            </a:r>
            <a:r>
              <a:rPr kumimoji="1" lang="en-US" altLang="ja-JP" u="sng" dirty="0" smtClean="0">
                <a:solidFill>
                  <a:srgbClr val="0000FF"/>
                </a:solidFill>
              </a:rPr>
              <a:t>/</a:t>
            </a:r>
            <a:r>
              <a:rPr kumimoji="1" lang="en-US" altLang="ja-JP" u="sng" dirty="0" err="1" smtClean="0">
                <a:solidFill>
                  <a:srgbClr val="0000FF"/>
                </a:solidFill>
              </a:rPr>
              <a:t>katsube</a:t>
            </a:r>
            <a:r>
              <a:rPr kumimoji="1" lang="en-US" altLang="ja-JP" u="sng" dirty="0" smtClean="0">
                <a:solidFill>
                  <a:srgbClr val="0000FF"/>
                </a:solidFill>
              </a:rPr>
              <a:t>/</a:t>
            </a:r>
            <a:r>
              <a:rPr kumimoji="1" lang="en-US" altLang="ja-JP" u="sng" dirty="0" err="1" smtClean="0">
                <a:solidFill>
                  <a:srgbClr val="0000FF"/>
                </a:solidFill>
              </a:rPr>
              <a:t>neec</a:t>
            </a:r>
            <a:r>
              <a:rPr kumimoji="1" lang="en-US" altLang="ja-JP" u="sng" dirty="0" smtClean="0">
                <a:solidFill>
                  <a:srgbClr val="0000FF"/>
                </a:solidFill>
              </a:rPr>
              <a:t>/</a:t>
            </a:r>
            <a:endParaRPr kumimoji="1" lang="en-US" altLang="ja-JP" sz="4800" u="sng" dirty="0" smtClean="0">
              <a:solidFill>
                <a:srgbClr val="0000FF"/>
              </a:solidFill>
            </a:endParaRPr>
          </a:p>
          <a:p>
            <a:pPr marL="742950" indent="-742950">
              <a:buFont typeface="+mj-lt"/>
              <a:buAutoNum type="arabicPeriod"/>
            </a:pPr>
            <a:endParaRPr kumimoji="1" lang="en-US" altLang="ja-JP" sz="4800" dirty="0" smtClean="0"/>
          </a:p>
        </p:txBody>
      </p:sp>
    </p:spTree>
    <p:extLst>
      <p:ext uri="{BB962C8B-B14F-4D97-AF65-F5344CB8AC3E}">
        <p14:creationId xmlns:p14="http://schemas.microsoft.com/office/powerpoint/2010/main" val="17776900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6000" dirty="0" smtClean="0"/>
              <a:t>提出は</a:t>
            </a:r>
            <a:r>
              <a:rPr kumimoji="1" lang="en-US" altLang="ja-JP" sz="6000" dirty="0" err="1" smtClean="0"/>
              <a:t>GitHub</a:t>
            </a:r>
            <a:endParaRPr kumimoji="1" lang="ja-JP" altLang="en-US" sz="60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484785"/>
            <a:ext cx="8229600" cy="864096"/>
          </a:xfrm>
        </p:spPr>
        <p:txBody>
          <a:bodyPr>
            <a:noAutofit/>
          </a:bodyPr>
          <a:lstStyle/>
          <a:p>
            <a:pPr marL="914400" indent="-914400">
              <a:buFont typeface="+mj-lt"/>
              <a:buAutoNum type="arabicPeriod" startAt="3"/>
            </a:pPr>
            <a:r>
              <a:rPr lang="ja-JP" altLang="en-US" sz="4800" dirty="0" smtClean="0"/>
              <a:t>自分の</a:t>
            </a:r>
            <a:r>
              <a:rPr lang="en-US" altLang="ja-JP" sz="4800" dirty="0" smtClean="0"/>
              <a:t>Issue</a:t>
            </a:r>
            <a:r>
              <a:rPr lang="ja-JP" altLang="en-US" sz="4800" dirty="0" smtClean="0"/>
              <a:t>を見つける</a:t>
            </a:r>
            <a:r>
              <a:rPr kumimoji="1" lang="en-US" altLang="ja-JP" sz="4800" dirty="0" smtClean="0"/>
              <a:t/>
            </a:r>
            <a:br>
              <a:rPr kumimoji="1" lang="en-US" altLang="ja-JP" sz="4800" dirty="0" smtClean="0"/>
            </a:br>
            <a:endParaRPr kumimoji="1" lang="en-US" altLang="ja-JP" sz="4800" dirty="0" smtClean="0"/>
          </a:p>
          <a:p>
            <a:pPr marL="742950" indent="-742950">
              <a:buFont typeface="+mj-lt"/>
              <a:buAutoNum type="arabicPeriod" startAt="3"/>
            </a:pPr>
            <a:endParaRPr kumimoji="1" lang="en-US" altLang="ja-JP" sz="4800" dirty="0" smtClean="0"/>
          </a:p>
        </p:txBody>
      </p:sp>
      <p:pic>
        <p:nvPicPr>
          <p:cNvPr id="4" name="図 3" descr="Issues · katsube neec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214" b="38755"/>
          <a:stretch/>
        </p:blipFill>
        <p:spPr>
          <a:xfrm>
            <a:off x="1043608" y="2348879"/>
            <a:ext cx="6408712" cy="4253421"/>
          </a:xfrm>
          <a:prstGeom prst="rect">
            <a:avLst/>
          </a:prstGeom>
        </p:spPr>
      </p:pic>
      <p:sp>
        <p:nvSpPr>
          <p:cNvPr id="5" name="円/楕円 4"/>
          <p:cNvSpPr/>
          <p:nvPr/>
        </p:nvSpPr>
        <p:spPr>
          <a:xfrm>
            <a:off x="2195736" y="3573016"/>
            <a:ext cx="2448272" cy="1008112"/>
          </a:xfrm>
          <a:prstGeom prst="ellipse">
            <a:avLst/>
          </a:prstGeom>
          <a:noFill/>
          <a:ln w="762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23215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6000" dirty="0" smtClean="0"/>
              <a:t>提出は</a:t>
            </a:r>
            <a:r>
              <a:rPr kumimoji="1" lang="en-US" altLang="ja-JP" sz="6000" dirty="0" err="1" smtClean="0"/>
              <a:t>GitHub</a:t>
            </a:r>
            <a:endParaRPr kumimoji="1" lang="ja-JP" altLang="en-US" sz="60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484785"/>
            <a:ext cx="8229600" cy="864096"/>
          </a:xfrm>
        </p:spPr>
        <p:txBody>
          <a:bodyPr>
            <a:noAutofit/>
          </a:bodyPr>
          <a:lstStyle/>
          <a:p>
            <a:pPr marL="914400" indent="-914400">
              <a:buFont typeface="+mj-lt"/>
              <a:buAutoNum type="arabicPeriod" startAt="3"/>
            </a:pPr>
            <a:r>
              <a:rPr lang="ja-JP" altLang="en-US" sz="4800" dirty="0" smtClean="0"/>
              <a:t>自分の</a:t>
            </a:r>
            <a:r>
              <a:rPr lang="en-US" altLang="ja-JP" sz="4800" dirty="0" smtClean="0"/>
              <a:t>Issue</a:t>
            </a:r>
            <a:r>
              <a:rPr lang="ja-JP" altLang="en-US" sz="4800" dirty="0" smtClean="0"/>
              <a:t>を見つける</a:t>
            </a:r>
            <a:r>
              <a:rPr kumimoji="1" lang="en-US" altLang="ja-JP" sz="4800" dirty="0" smtClean="0"/>
              <a:t/>
            </a:r>
            <a:br>
              <a:rPr kumimoji="1" lang="en-US" altLang="ja-JP" sz="4800" dirty="0" smtClean="0"/>
            </a:br>
            <a:endParaRPr kumimoji="1" lang="en-US" altLang="ja-JP" sz="4800" dirty="0" smtClean="0"/>
          </a:p>
          <a:p>
            <a:pPr marL="742950" indent="-742950">
              <a:buFont typeface="+mj-lt"/>
              <a:buAutoNum type="arabicPeriod" startAt="3"/>
            </a:pPr>
            <a:endParaRPr kumimoji="1" lang="en-US" altLang="ja-JP" sz="4800" dirty="0" smtClean="0"/>
          </a:p>
        </p:txBody>
      </p:sp>
      <p:pic>
        <p:nvPicPr>
          <p:cNvPr id="4" name="図 3" descr="Issues · katsube neec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88" r="21026" b="-478"/>
          <a:stretch/>
        </p:blipFill>
        <p:spPr>
          <a:xfrm>
            <a:off x="755577" y="2348880"/>
            <a:ext cx="6267130" cy="4392488"/>
          </a:xfrm>
          <a:prstGeom prst="rect">
            <a:avLst/>
          </a:prstGeom>
        </p:spPr>
      </p:pic>
      <p:sp>
        <p:nvSpPr>
          <p:cNvPr id="5" name="円/楕円 4"/>
          <p:cNvSpPr/>
          <p:nvPr/>
        </p:nvSpPr>
        <p:spPr>
          <a:xfrm>
            <a:off x="1331640" y="4221088"/>
            <a:ext cx="2160240" cy="648072"/>
          </a:xfrm>
          <a:prstGeom prst="ellipse">
            <a:avLst/>
          </a:prstGeom>
          <a:noFill/>
          <a:ln w="762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635896" y="3905761"/>
            <a:ext cx="53285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 smtClean="0">
                <a:solidFill>
                  <a:srgbClr val="FF0000"/>
                </a:solidFill>
                <a:latin typeface="メイリオ"/>
                <a:ea typeface="メイリオ"/>
                <a:cs typeface="メイリオ"/>
              </a:rPr>
              <a:t>自分の学籍番号が書かれた</a:t>
            </a:r>
            <a:r>
              <a:rPr kumimoji="1" lang="en-US" altLang="ja-JP" sz="4000" dirty="0" smtClean="0">
                <a:solidFill>
                  <a:srgbClr val="FF0000"/>
                </a:solidFill>
                <a:latin typeface="メイリオ"/>
                <a:ea typeface="メイリオ"/>
                <a:cs typeface="メイリオ"/>
              </a:rPr>
              <a:t>Issue</a:t>
            </a:r>
            <a:r>
              <a:rPr kumimoji="1" lang="ja-JP" altLang="en-US" sz="4000" dirty="0" smtClean="0">
                <a:solidFill>
                  <a:srgbClr val="FF0000"/>
                </a:solidFill>
                <a:latin typeface="メイリオ"/>
                <a:ea typeface="メイリオ"/>
                <a:cs typeface="メイリオ"/>
              </a:rPr>
              <a:t>をクリック</a:t>
            </a:r>
            <a:endParaRPr kumimoji="1" lang="ja-JP" altLang="en-US" sz="4000" dirty="0">
              <a:solidFill>
                <a:srgbClr val="FF0000"/>
              </a:solidFill>
              <a:latin typeface="メイリオ"/>
              <a:ea typeface="メイリオ"/>
              <a:cs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12150457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 descr="G015A9999 MK  Chat  · Issue  54 · katsube neec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0" t="4840" r="805" b="2051"/>
          <a:stretch/>
        </p:blipFill>
        <p:spPr>
          <a:xfrm>
            <a:off x="839073" y="2423138"/>
            <a:ext cx="5847629" cy="4198379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6000" dirty="0" smtClean="0"/>
              <a:t>提出は</a:t>
            </a:r>
            <a:r>
              <a:rPr kumimoji="1" lang="en-US" altLang="ja-JP" sz="6000" dirty="0" err="1" smtClean="0"/>
              <a:t>GitHub</a:t>
            </a:r>
            <a:endParaRPr kumimoji="1" lang="ja-JP" altLang="en-US" sz="60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484785"/>
            <a:ext cx="8229600" cy="864096"/>
          </a:xfrm>
        </p:spPr>
        <p:txBody>
          <a:bodyPr>
            <a:noAutofit/>
          </a:bodyPr>
          <a:lstStyle/>
          <a:p>
            <a:pPr marL="914400" indent="-914400">
              <a:buFont typeface="+mj-lt"/>
              <a:buAutoNum type="arabicPeriod" startAt="4"/>
            </a:pPr>
            <a:r>
              <a:rPr lang="ja-JP" altLang="en-US" sz="4800" dirty="0" smtClean="0"/>
              <a:t>自分の</a:t>
            </a:r>
            <a:r>
              <a:rPr lang="en-US" altLang="ja-JP" sz="4800" dirty="0" smtClean="0"/>
              <a:t>Issue</a:t>
            </a:r>
            <a:r>
              <a:rPr lang="ja-JP" altLang="en-US" sz="4800" dirty="0" smtClean="0"/>
              <a:t>に添付</a:t>
            </a:r>
            <a:r>
              <a:rPr kumimoji="1" lang="en-US" altLang="ja-JP" sz="4800" dirty="0" smtClean="0"/>
              <a:t/>
            </a:r>
            <a:br>
              <a:rPr kumimoji="1" lang="en-US" altLang="ja-JP" sz="4800" dirty="0" smtClean="0"/>
            </a:br>
            <a:endParaRPr kumimoji="1" lang="en-US" altLang="ja-JP" sz="4800" dirty="0" smtClean="0"/>
          </a:p>
          <a:p>
            <a:pPr marL="742950" indent="-742950">
              <a:buFont typeface="+mj-lt"/>
              <a:buAutoNum type="arabicPeriod" startAt="4"/>
            </a:pPr>
            <a:endParaRPr kumimoji="1" lang="en-US" altLang="ja-JP" sz="4800" dirty="0" smtClean="0"/>
          </a:p>
        </p:txBody>
      </p:sp>
      <p:sp>
        <p:nvSpPr>
          <p:cNvPr id="5" name="円/楕円 4"/>
          <p:cNvSpPr/>
          <p:nvPr/>
        </p:nvSpPr>
        <p:spPr>
          <a:xfrm>
            <a:off x="899592" y="4653136"/>
            <a:ext cx="6120680" cy="2204864"/>
          </a:xfrm>
          <a:prstGeom prst="ellipse">
            <a:avLst/>
          </a:prstGeom>
          <a:noFill/>
          <a:ln w="762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987824" y="2492896"/>
            <a:ext cx="597666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/>
              <a:buChar char="•"/>
            </a:pPr>
            <a:r>
              <a:rPr kumimoji="1" lang="ja-JP" altLang="en-US" sz="4000" dirty="0" smtClean="0">
                <a:solidFill>
                  <a:srgbClr val="FF0000"/>
                </a:solidFill>
                <a:latin typeface="メイリオ"/>
                <a:ea typeface="メイリオ"/>
                <a:cs typeface="メイリオ"/>
              </a:rPr>
              <a:t>「合言葉」を記入する。</a:t>
            </a:r>
            <a:endParaRPr kumimoji="1" lang="en-US" altLang="ja-JP" sz="4000" dirty="0" smtClean="0">
              <a:solidFill>
                <a:srgbClr val="FF0000"/>
              </a:solidFill>
              <a:latin typeface="メイリオ"/>
              <a:ea typeface="メイリオ"/>
              <a:cs typeface="メイリオ"/>
            </a:endParaRPr>
          </a:p>
          <a:p>
            <a:pPr marL="571500" indent="-571500">
              <a:buFont typeface="Arial"/>
              <a:buChar char="•"/>
            </a:pPr>
            <a:r>
              <a:rPr lang="ja-JP" altLang="en-US" sz="4000" dirty="0" smtClean="0">
                <a:solidFill>
                  <a:srgbClr val="FF0000"/>
                </a:solidFill>
                <a:latin typeface="メイリオ"/>
                <a:ea typeface="メイリオ"/>
                <a:cs typeface="メイリオ"/>
              </a:rPr>
              <a:t>拡張子を</a:t>
            </a:r>
            <a:r>
              <a:rPr lang="en-US" altLang="ja-JP" sz="4000" dirty="0" smtClean="0">
                <a:solidFill>
                  <a:srgbClr val="FF0000"/>
                </a:solidFill>
                <a:latin typeface="メイリオ"/>
                <a:ea typeface="メイリオ"/>
                <a:cs typeface="メイリオ"/>
              </a:rPr>
              <a:t> ”.txt” </a:t>
            </a:r>
            <a:r>
              <a:rPr lang="ja-JP" altLang="en-US" sz="4000" dirty="0" smtClean="0">
                <a:solidFill>
                  <a:srgbClr val="FF0000"/>
                </a:solidFill>
                <a:latin typeface="メイリオ"/>
                <a:ea typeface="メイリオ"/>
                <a:cs typeface="メイリオ"/>
              </a:rPr>
              <a:t>にしてアップロード。</a:t>
            </a:r>
            <a:endParaRPr kumimoji="1" lang="ja-JP" altLang="en-US" sz="4000" dirty="0">
              <a:solidFill>
                <a:srgbClr val="FF0000"/>
              </a:solidFill>
              <a:latin typeface="メイリオ"/>
              <a:ea typeface="メイリオ"/>
              <a:cs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26927589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6000" dirty="0" smtClean="0"/>
              <a:t>注意点</a:t>
            </a:r>
            <a:endParaRPr kumimoji="1" lang="ja-JP" altLang="en-US" sz="60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5184575"/>
          </a:xfrm>
        </p:spPr>
        <p:txBody>
          <a:bodyPr>
            <a:noAutofit/>
          </a:bodyPr>
          <a:lstStyle/>
          <a:p>
            <a:pPr marL="742950" indent="-742950">
              <a:buFont typeface="+mj-lt"/>
              <a:buAutoNum type="arabicPeriod"/>
            </a:pPr>
            <a:r>
              <a:rPr kumimoji="1" lang="en-US" altLang="ja-JP" sz="4800" dirty="0" smtClean="0"/>
              <a:t>Issue, </a:t>
            </a:r>
            <a:r>
              <a:rPr lang="ja-JP" altLang="en-US" sz="4800" dirty="0" smtClean="0"/>
              <a:t>プログラム</a:t>
            </a:r>
            <a:r>
              <a:rPr kumimoji="1" lang="ja-JP" altLang="en-US" sz="4800" dirty="0" smtClean="0"/>
              <a:t>内に個人情報</a:t>
            </a:r>
            <a:r>
              <a:rPr lang="ja-JP" altLang="en-US" sz="4800" dirty="0" smtClean="0"/>
              <a:t>を記入しない</a:t>
            </a:r>
            <a:endParaRPr lang="en-US" altLang="ja-JP" sz="4800" dirty="0" smtClean="0"/>
          </a:p>
          <a:p>
            <a:pPr marL="1143000" lvl="1" indent="-742950"/>
            <a:r>
              <a:rPr kumimoji="1" lang="ja-JP" altLang="en-US" sz="4400" dirty="0" smtClean="0"/>
              <a:t>本名、メールアドレスなど</a:t>
            </a:r>
            <a:r>
              <a:rPr kumimoji="1" lang="en-US" altLang="ja-JP" sz="4400" dirty="0" smtClean="0"/>
              <a:t/>
            </a:r>
            <a:br>
              <a:rPr kumimoji="1" lang="en-US" altLang="ja-JP" sz="4400" dirty="0" smtClean="0"/>
            </a:br>
            <a:endParaRPr kumimoji="1" lang="en-US" altLang="ja-JP" sz="4400" dirty="0" smtClean="0"/>
          </a:p>
          <a:p>
            <a:pPr marL="914400" indent="-914400">
              <a:buFont typeface="+mj-lt"/>
              <a:buAutoNum type="arabicPeriod"/>
            </a:pPr>
            <a:r>
              <a:rPr lang="ja-JP" altLang="en-US" sz="4800" dirty="0" smtClean="0"/>
              <a:t>自分の</a:t>
            </a:r>
            <a:r>
              <a:rPr lang="en-US" altLang="ja-JP" sz="4800" dirty="0" smtClean="0"/>
              <a:t>Issue</a:t>
            </a:r>
            <a:r>
              <a:rPr lang="ja-JP" altLang="en-US" sz="4800" dirty="0" smtClean="0"/>
              <a:t>かよく確認してから書き込む</a:t>
            </a:r>
            <a:endParaRPr kumimoji="1" lang="en-US" altLang="ja-JP" sz="4800" dirty="0" smtClean="0"/>
          </a:p>
        </p:txBody>
      </p:sp>
    </p:spTree>
    <p:extLst>
      <p:ext uri="{BB962C8B-B14F-4D97-AF65-F5344CB8AC3E}">
        <p14:creationId xmlns:p14="http://schemas.microsoft.com/office/powerpoint/2010/main" val="27075207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67544" y="1196752"/>
            <a:ext cx="8229600" cy="4464496"/>
          </a:xfrm>
        </p:spPr>
        <p:txBody>
          <a:bodyPr>
            <a:noAutofit/>
          </a:bodyPr>
          <a:lstStyle/>
          <a:p>
            <a:r>
              <a:rPr kumimoji="1" lang="ja-JP" altLang="en-US" sz="8000" dirty="0" smtClean="0"/>
              <a:t>進め方の</a:t>
            </a:r>
            <a:r>
              <a:rPr kumimoji="1" lang="en-US" altLang="ja-JP" sz="8000" dirty="0" smtClean="0"/>
              <a:t/>
            </a:r>
            <a:br>
              <a:rPr kumimoji="1" lang="en-US" altLang="ja-JP" sz="8000" dirty="0" smtClean="0"/>
            </a:br>
            <a:r>
              <a:rPr kumimoji="1" lang="ja-JP" altLang="en-US" sz="8000" dirty="0" smtClean="0"/>
              <a:t>ポイント</a:t>
            </a:r>
            <a:endParaRPr kumimoji="1" lang="ja-JP" altLang="en-US" sz="8000" dirty="0"/>
          </a:p>
        </p:txBody>
      </p:sp>
      <p:sp>
        <p:nvSpPr>
          <p:cNvPr id="3" name="AutoShape 2" descr="Tux the pengui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pic>
        <p:nvPicPr>
          <p:cNvPr id="6" name="Picture 2" descr="出力例: Imagick で作った PHP ロゴ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4642817"/>
            <a:ext cx="2880320" cy="1728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00107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>
            <a:normAutofit/>
          </a:bodyPr>
          <a:lstStyle/>
          <a:p>
            <a:r>
              <a:rPr kumimoji="1" lang="ja-JP" altLang="en-US" sz="6000" dirty="0" smtClean="0"/>
              <a:t>一人で作る</a:t>
            </a:r>
            <a:endParaRPr kumimoji="1" lang="ja-JP" altLang="en-US" sz="60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340769"/>
            <a:ext cx="8229600" cy="5184575"/>
          </a:xfrm>
        </p:spPr>
        <p:txBody>
          <a:bodyPr>
            <a:noAutofit/>
          </a:bodyPr>
          <a:lstStyle/>
          <a:p>
            <a:pPr marL="742950" indent="-742950">
              <a:buFont typeface="+mj-lt"/>
              <a:buAutoNum type="arabicPeriod"/>
            </a:pPr>
            <a:r>
              <a:rPr kumimoji="1" lang="ja-JP" altLang="en-US" sz="4800" dirty="0" smtClean="0"/>
              <a:t>一人でコードが書けるようになることが大切です。</a:t>
            </a:r>
            <a:r>
              <a:rPr kumimoji="1" lang="en-US" altLang="ja-JP" sz="4800" dirty="0" smtClean="0"/>
              <a:t/>
            </a:r>
            <a:br>
              <a:rPr kumimoji="1" lang="en-US" altLang="ja-JP" sz="4800" dirty="0" smtClean="0"/>
            </a:br>
            <a:endParaRPr kumimoji="1" lang="en-US" altLang="ja-JP" sz="4800" dirty="0" smtClean="0"/>
          </a:p>
          <a:p>
            <a:pPr marL="742950" indent="-742950">
              <a:buFont typeface="+mj-lt"/>
              <a:buAutoNum type="arabicPeriod"/>
            </a:pPr>
            <a:r>
              <a:rPr kumimoji="1" lang="ja-JP" altLang="en-US" sz="4800" dirty="0" smtClean="0"/>
              <a:t>自分の力で何とか完成できないかがんばってみましょう</a:t>
            </a:r>
            <a:r>
              <a:rPr lang="ja-JP" altLang="en-US" sz="4800" dirty="0" smtClean="0"/>
              <a:t>。</a:t>
            </a:r>
            <a:endParaRPr kumimoji="1" lang="en-US" altLang="ja-JP" sz="4800" dirty="0" smtClean="0"/>
          </a:p>
        </p:txBody>
      </p:sp>
    </p:spTree>
    <p:extLst>
      <p:ext uri="{BB962C8B-B14F-4D97-AF65-F5344CB8AC3E}">
        <p14:creationId xmlns:p14="http://schemas.microsoft.com/office/powerpoint/2010/main" val="37804595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6000" dirty="0" smtClean="0"/>
              <a:t>わかるところから書く</a:t>
            </a:r>
            <a:endParaRPr kumimoji="1" lang="ja-JP" altLang="en-US" sz="60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5184576"/>
          </a:xfrm>
        </p:spPr>
        <p:txBody>
          <a:bodyPr>
            <a:noAutofit/>
          </a:bodyPr>
          <a:lstStyle/>
          <a:p>
            <a:r>
              <a:rPr lang="ja-JP" altLang="en-US" sz="4000" dirty="0" smtClean="0"/>
              <a:t>一度に</a:t>
            </a:r>
            <a:r>
              <a:rPr kumimoji="1" lang="ja-JP" altLang="en-US" sz="4000" dirty="0" smtClean="0"/>
              <a:t>すべてを作ろうとしない</a:t>
            </a:r>
            <a:endParaRPr kumimoji="1" lang="en-US" altLang="ja-JP" sz="4000" dirty="0" smtClean="0"/>
          </a:p>
          <a:p>
            <a:pPr marL="1143000" lvl="1" indent="-742950">
              <a:buFont typeface="+mj-lt"/>
              <a:buAutoNum type="arabicPeriod"/>
            </a:pPr>
            <a:r>
              <a:rPr lang="ja-JP" altLang="en-US" sz="3600" dirty="0" smtClean="0"/>
              <a:t>最初は名前を入力する</a:t>
            </a:r>
            <a:r>
              <a:rPr lang="en-US" altLang="ja-JP" sz="3600" dirty="0" smtClean="0"/>
              <a:t>HTML</a:t>
            </a:r>
          </a:p>
          <a:p>
            <a:pPr marL="1143000" lvl="1" indent="-742950">
              <a:buFont typeface="+mj-lt"/>
              <a:buAutoNum type="arabicPeriod"/>
            </a:pPr>
            <a:r>
              <a:rPr kumimoji="1" lang="ja-JP" altLang="en-US" sz="3600" dirty="0" smtClean="0"/>
              <a:t>次に名前を受け取る</a:t>
            </a:r>
            <a:r>
              <a:rPr kumimoji="1" lang="en-US" altLang="ja-JP" sz="3600" dirty="0" smtClean="0"/>
              <a:t>PHP</a:t>
            </a:r>
          </a:p>
          <a:p>
            <a:pPr marL="1143000" lvl="1" indent="-742950">
              <a:buFont typeface="+mj-lt"/>
              <a:buAutoNum type="arabicPeriod"/>
            </a:pPr>
            <a:r>
              <a:rPr lang="ja-JP" altLang="en-US" sz="3600" dirty="0" smtClean="0"/>
              <a:t>次にエラー画面の</a:t>
            </a:r>
            <a:r>
              <a:rPr lang="en-US" altLang="ja-JP" sz="3600" dirty="0" smtClean="0"/>
              <a:t>HTML</a:t>
            </a:r>
          </a:p>
          <a:p>
            <a:pPr marL="1143000" lvl="1" indent="-742950">
              <a:buFont typeface="+mj-lt"/>
              <a:buAutoNum type="arabicPeriod"/>
            </a:pPr>
            <a:r>
              <a:rPr kumimoji="1" lang="ja-JP" altLang="en-US" sz="3600" dirty="0" smtClean="0"/>
              <a:t>次に名前を受け取る箇所で、</a:t>
            </a:r>
            <a:r>
              <a:rPr kumimoji="1" lang="en-US" altLang="ja-JP" sz="3600" dirty="0" smtClean="0"/>
              <a:t>if</a:t>
            </a:r>
            <a:r>
              <a:rPr kumimoji="1" lang="ja-JP" altLang="en-US" sz="3600" dirty="0" smtClean="0"/>
              <a:t>文を書いて、エラー画面を表示</a:t>
            </a:r>
            <a:endParaRPr kumimoji="1" lang="en-US" altLang="ja-JP" sz="3600" dirty="0" smtClean="0"/>
          </a:p>
          <a:p>
            <a:pPr marL="1143000" lvl="1" indent="-742950">
              <a:buFont typeface="+mj-lt"/>
              <a:buAutoNum type="arabicPeriod"/>
            </a:pPr>
            <a:r>
              <a:rPr lang="ja-JP" altLang="en-US" sz="3600" dirty="0" smtClean="0"/>
              <a:t>チャット画面の大枠の</a:t>
            </a:r>
            <a:r>
              <a:rPr lang="en-US" altLang="ja-JP" sz="3600" dirty="0" smtClean="0"/>
              <a:t>HTML</a:t>
            </a:r>
            <a:r>
              <a:rPr lang="en-US" altLang="ja-JP" sz="3600" dirty="0"/>
              <a:t/>
            </a:r>
            <a:br>
              <a:rPr lang="en-US" altLang="ja-JP" sz="3600" dirty="0"/>
            </a:br>
            <a:r>
              <a:rPr lang="ja-JP" altLang="en-US" sz="3600" dirty="0" smtClean="0"/>
              <a:t>　　　　　：</a:t>
            </a:r>
            <a:endParaRPr kumimoji="1" lang="en-US" altLang="ja-JP" sz="3600" dirty="0" smtClean="0"/>
          </a:p>
        </p:txBody>
      </p:sp>
    </p:spTree>
    <p:extLst>
      <p:ext uri="{BB962C8B-B14F-4D97-AF65-F5344CB8AC3E}">
        <p14:creationId xmlns:p14="http://schemas.microsoft.com/office/powerpoint/2010/main" val="5158857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46856" y="2636912"/>
            <a:ext cx="8229600" cy="1503040"/>
          </a:xfrm>
        </p:spPr>
        <p:txBody>
          <a:bodyPr>
            <a:noAutofit/>
          </a:bodyPr>
          <a:lstStyle/>
          <a:p>
            <a:r>
              <a:rPr kumimoji="1" lang="ja-JP" altLang="en-US" sz="9600" dirty="0" smtClean="0"/>
              <a:t>本日の予定</a:t>
            </a:r>
            <a:endParaRPr kumimoji="1" lang="ja-JP" altLang="en-US" sz="9600" dirty="0"/>
          </a:p>
        </p:txBody>
      </p:sp>
    </p:spTree>
    <p:extLst>
      <p:ext uri="{BB962C8B-B14F-4D97-AF65-F5344CB8AC3E}">
        <p14:creationId xmlns:p14="http://schemas.microsoft.com/office/powerpoint/2010/main" val="31097205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6000" dirty="0" smtClean="0"/>
              <a:t>午前／午後</a:t>
            </a:r>
            <a:endParaRPr kumimoji="1" lang="ja-JP" altLang="en-US" sz="60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sz="4800" dirty="0" smtClean="0"/>
              <a:t>チャット開発</a:t>
            </a:r>
            <a:endParaRPr lang="en-US" altLang="ja-JP" sz="4800" dirty="0" smtClean="0"/>
          </a:p>
          <a:p>
            <a:pPr lvl="1"/>
            <a:r>
              <a:rPr lang="ja-JP" altLang="en-US" sz="4000" dirty="0" smtClean="0"/>
              <a:t> 要件の説明</a:t>
            </a:r>
            <a:endParaRPr lang="en-US" altLang="ja-JP" sz="4000" dirty="0" smtClean="0"/>
          </a:p>
          <a:p>
            <a:pPr lvl="1"/>
            <a:r>
              <a:rPr lang="ja-JP" altLang="en-US" sz="4000" dirty="0" smtClean="0"/>
              <a:t> 開発</a:t>
            </a:r>
            <a:endParaRPr lang="en-US" altLang="ja-JP" sz="4000" dirty="0" smtClean="0"/>
          </a:p>
          <a:p>
            <a:pPr lvl="1"/>
            <a:r>
              <a:rPr lang="ja-JP" altLang="en-US" sz="4000" dirty="0" smtClean="0"/>
              <a:t> 提出</a:t>
            </a:r>
            <a:r>
              <a:rPr lang="en-US" altLang="ja-JP" sz="4000" dirty="0" smtClean="0"/>
              <a:t> 〜15:55</a:t>
            </a:r>
            <a:endParaRPr lang="en-US" altLang="ja-JP" sz="4000" dirty="0" smtClean="0"/>
          </a:p>
        </p:txBody>
      </p:sp>
    </p:spTree>
    <p:extLst>
      <p:ext uri="{BB962C8B-B14F-4D97-AF65-F5344CB8AC3E}">
        <p14:creationId xmlns:p14="http://schemas.microsoft.com/office/powerpoint/2010/main" val="33361038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6844" y="4422449"/>
            <a:ext cx="2717156" cy="2463304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6000" dirty="0" smtClean="0"/>
              <a:t>今日は終日開発</a:t>
            </a:r>
            <a:endParaRPr kumimoji="1" lang="ja-JP" altLang="en-US" sz="60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811957"/>
            <a:ext cx="8229600" cy="406531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ja-JP" sz="7200" dirty="0" smtClean="0"/>
              <a:t>1</a:t>
            </a:r>
            <a:r>
              <a:rPr lang="ja-JP" altLang="en-US" sz="7200" dirty="0" smtClean="0"/>
              <a:t>日チャット開発。</a:t>
            </a:r>
            <a:endParaRPr lang="en-US" altLang="ja-JP" sz="7200" dirty="0"/>
          </a:p>
          <a:p>
            <a:pPr marL="0" indent="0" algn="ctr">
              <a:buNone/>
            </a:pPr>
            <a:r>
              <a:rPr lang="ja-JP" altLang="en-US" sz="7200" dirty="0" smtClean="0"/>
              <a:t>こちらから答えは提示しません。</a:t>
            </a:r>
            <a:endParaRPr lang="en-US" altLang="ja-JP" sz="7200" dirty="0" smtClean="0"/>
          </a:p>
        </p:txBody>
      </p:sp>
    </p:spTree>
    <p:extLst>
      <p:ext uri="{BB962C8B-B14F-4D97-AF65-F5344CB8AC3E}">
        <p14:creationId xmlns:p14="http://schemas.microsoft.com/office/powerpoint/2010/main" val="13580825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6000" dirty="0" smtClean="0"/>
              <a:t>出席確認</a:t>
            </a:r>
            <a:endParaRPr kumimoji="1" lang="ja-JP" altLang="en-US" sz="60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5184576"/>
          </a:xfrm>
        </p:spPr>
        <p:txBody>
          <a:bodyPr>
            <a:noAutofit/>
          </a:bodyPr>
          <a:lstStyle/>
          <a:p>
            <a:r>
              <a:rPr lang="ja-JP" altLang="en-US" sz="5400" dirty="0" smtClean="0"/>
              <a:t>課題の提出＝出席</a:t>
            </a:r>
            <a:endParaRPr lang="en-US" altLang="ja-JP" sz="5400" dirty="0"/>
          </a:p>
          <a:p>
            <a:pPr marL="1143000" lvl="1" indent="-742950"/>
            <a:r>
              <a:rPr kumimoji="1" lang="ja-JP" altLang="en-US" sz="4800" dirty="0" smtClean="0"/>
              <a:t>以下の場合は欠席</a:t>
            </a:r>
            <a:endParaRPr kumimoji="1" lang="en-US" altLang="ja-JP" sz="4800" dirty="0" smtClean="0"/>
          </a:p>
          <a:p>
            <a:pPr marL="1543050" lvl="2" indent="-742950">
              <a:buFont typeface="Wingdings" charset="2"/>
              <a:buChar char="ü"/>
            </a:pPr>
            <a:r>
              <a:rPr kumimoji="1" lang="ja-JP" altLang="en-US" sz="4400" dirty="0" smtClean="0"/>
              <a:t>未提出</a:t>
            </a:r>
            <a:endParaRPr kumimoji="1" lang="en-US" altLang="ja-JP" sz="4400" dirty="0" smtClean="0"/>
          </a:p>
          <a:p>
            <a:pPr marL="1543050" lvl="2" indent="-742950">
              <a:buFont typeface="Wingdings" charset="2"/>
              <a:buChar char="ü"/>
            </a:pPr>
            <a:r>
              <a:rPr lang="ja-JP" altLang="en-US" sz="4400" dirty="0" smtClean="0"/>
              <a:t>コードが要件の</a:t>
            </a:r>
            <a:r>
              <a:rPr lang="en-US" altLang="ja-JP" sz="4400" dirty="0"/>
              <a:t>5</a:t>
            </a:r>
            <a:r>
              <a:rPr lang="en-US" altLang="ja-JP" sz="4400" dirty="0" smtClean="0"/>
              <a:t>%</a:t>
            </a:r>
            <a:r>
              <a:rPr lang="ja-JP" altLang="en-US" sz="4400" dirty="0" smtClean="0"/>
              <a:t>未満</a:t>
            </a:r>
            <a:endParaRPr lang="en-US" altLang="ja-JP" sz="4400" dirty="0" smtClean="0"/>
          </a:p>
          <a:p>
            <a:pPr marL="1543050" lvl="2" indent="-742950">
              <a:buFont typeface="Wingdings" charset="2"/>
              <a:buChar char="ü"/>
            </a:pPr>
            <a:r>
              <a:rPr lang="ja-JP" altLang="en-US" sz="4400" dirty="0" smtClean="0"/>
              <a:t>時間外の提出 </a:t>
            </a:r>
            <a:r>
              <a:rPr lang="en-US" altLang="ja-JP" sz="4400" dirty="0" smtClean="0"/>
              <a:t>(〜15:55)</a:t>
            </a:r>
          </a:p>
          <a:p>
            <a:pPr marL="1543050" lvl="2" indent="-742950">
              <a:buFont typeface="Wingdings" charset="2"/>
              <a:buChar char="ü"/>
            </a:pPr>
            <a:r>
              <a:rPr lang="ja-JP" altLang="en-US" sz="4400" dirty="0" smtClean="0"/>
              <a:t>合言葉が異なる</a:t>
            </a:r>
            <a:endParaRPr lang="en-US" altLang="ja-JP" sz="4400" dirty="0" smtClean="0"/>
          </a:p>
        </p:txBody>
      </p:sp>
    </p:spTree>
    <p:extLst>
      <p:ext uri="{BB962C8B-B14F-4D97-AF65-F5344CB8AC3E}">
        <p14:creationId xmlns:p14="http://schemas.microsoft.com/office/powerpoint/2010/main" val="41842255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67544" y="1196752"/>
            <a:ext cx="8229600" cy="4464496"/>
          </a:xfrm>
        </p:spPr>
        <p:txBody>
          <a:bodyPr>
            <a:noAutofit/>
          </a:bodyPr>
          <a:lstStyle/>
          <a:p>
            <a:r>
              <a:rPr kumimoji="1" lang="ja-JP" altLang="en-US" sz="9600" dirty="0" smtClean="0"/>
              <a:t>前回休んだ人</a:t>
            </a:r>
            <a:r>
              <a:rPr kumimoji="1" lang="en-US" altLang="ja-JP" sz="9600" dirty="0" smtClean="0"/>
              <a:t/>
            </a:r>
            <a:br>
              <a:rPr kumimoji="1" lang="en-US" altLang="ja-JP" sz="9600" dirty="0" smtClean="0"/>
            </a:br>
            <a:r>
              <a:rPr lang="en-US" altLang="ja-JP" sz="6600" dirty="0"/>
              <a:t>(</a:t>
            </a:r>
            <a:r>
              <a:rPr lang="ja-JP" altLang="en-US" sz="6600" dirty="0"/>
              <a:t>ﾟ∀ﾟ</a:t>
            </a:r>
            <a:r>
              <a:rPr lang="en-US" altLang="ja-JP" sz="6600" dirty="0"/>
              <a:t>)</a:t>
            </a:r>
            <a:r>
              <a:rPr lang="ja-JP" altLang="en-US" sz="6600" dirty="0" smtClean="0"/>
              <a:t>ﾉｼ</a:t>
            </a:r>
            <a:endParaRPr kumimoji="1" lang="ja-JP" altLang="en-US" sz="9600" dirty="0"/>
          </a:p>
        </p:txBody>
      </p:sp>
    </p:spTree>
    <p:extLst>
      <p:ext uri="{BB962C8B-B14F-4D97-AF65-F5344CB8AC3E}">
        <p14:creationId xmlns:p14="http://schemas.microsoft.com/office/powerpoint/2010/main" val="36320304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67544" y="1196752"/>
            <a:ext cx="8229600" cy="4464496"/>
          </a:xfrm>
        </p:spPr>
        <p:txBody>
          <a:bodyPr>
            <a:noAutofit/>
          </a:bodyPr>
          <a:lstStyle/>
          <a:p>
            <a:r>
              <a:rPr lang="en-US" altLang="ja-JP" sz="9600" dirty="0" smtClean="0"/>
              <a:t>PC</a:t>
            </a:r>
            <a:r>
              <a:rPr lang="ja-JP" altLang="en-US" sz="9600" dirty="0" smtClean="0"/>
              <a:t>借りた人</a:t>
            </a:r>
            <a:r>
              <a:rPr lang="en-US" altLang="ja-JP" sz="9600" dirty="0" smtClean="0"/>
              <a:t/>
            </a:r>
            <a:br>
              <a:rPr lang="en-US" altLang="ja-JP" sz="9600" dirty="0" smtClean="0"/>
            </a:br>
            <a:r>
              <a:rPr lang="en-US" altLang="ja-JP" sz="6600" dirty="0" smtClean="0"/>
              <a:t>(</a:t>
            </a:r>
            <a:r>
              <a:rPr lang="ja-JP" altLang="en-US" sz="6600" dirty="0"/>
              <a:t>ﾟ∀ﾟ</a:t>
            </a:r>
            <a:r>
              <a:rPr lang="en-US" altLang="ja-JP" sz="6600" dirty="0"/>
              <a:t>)</a:t>
            </a:r>
            <a:r>
              <a:rPr lang="ja-JP" altLang="en-US" sz="6600" dirty="0" smtClean="0"/>
              <a:t>ﾉ</a:t>
            </a:r>
            <a:r>
              <a:rPr lang="ja-JP" altLang="en-US" sz="6600" dirty="0"/>
              <a:t>ｼ</a:t>
            </a:r>
            <a:endParaRPr kumimoji="1" lang="ja-JP" altLang="en-US" sz="6600" dirty="0"/>
          </a:p>
        </p:txBody>
      </p:sp>
    </p:spTree>
    <p:extLst>
      <p:ext uri="{BB962C8B-B14F-4D97-AF65-F5344CB8AC3E}">
        <p14:creationId xmlns:p14="http://schemas.microsoft.com/office/powerpoint/2010/main" val="28591736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6000" dirty="0"/>
              <a:t>まず</a:t>
            </a:r>
            <a:r>
              <a:rPr lang="ja-JP" altLang="en-US" sz="6000" dirty="0" smtClean="0"/>
              <a:t>は追いつこう</a:t>
            </a:r>
            <a:endParaRPr kumimoji="1" lang="ja-JP" altLang="en-US" sz="60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525963"/>
          </a:xfrm>
        </p:spPr>
        <p:txBody>
          <a:bodyPr>
            <a:no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altLang="ja-JP" sz="4800" dirty="0"/>
              <a:t>GitHub</a:t>
            </a:r>
            <a:r>
              <a:rPr lang="ja-JP" altLang="en-US" sz="4800" dirty="0"/>
              <a:t>の資料見て</a:t>
            </a:r>
            <a:r>
              <a:rPr lang="ja-JP" altLang="en-US" sz="4800" dirty="0" smtClean="0"/>
              <a:t>ね</a:t>
            </a:r>
            <a:r>
              <a:rPr lang="en-US" altLang="ja-JP" sz="4800" dirty="0" smtClean="0"/>
              <a:t/>
            </a:r>
            <a:br>
              <a:rPr lang="en-US" altLang="ja-JP" sz="4800" dirty="0" smtClean="0"/>
            </a:br>
            <a:r>
              <a:rPr lang="en-US" altLang="ja-JP" dirty="0" smtClean="0">
                <a:hlinkClick r:id="rId3"/>
              </a:rPr>
              <a:t>http://github.com/katsube/neec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sz="4800" dirty="0"/>
          </a:p>
          <a:p>
            <a:pPr marL="742950" indent="-742950">
              <a:buFont typeface="+mj-lt"/>
              <a:buAutoNum type="arabicPeriod"/>
            </a:pPr>
            <a:r>
              <a:rPr lang="ja-JP" altLang="en-US" sz="4800" dirty="0" smtClean="0"/>
              <a:t>環境</a:t>
            </a:r>
            <a:r>
              <a:rPr lang="ja-JP" altLang="en-US" sz="4800" dirty="0"/>
              <a:t>構築</a:t>
            </a:r>
            <a:endParaRPr lang="en-US" altLang="ja-JP" sz="4800" dirty="0"/>
          </a:p>
          <a:p>
            <a:pPr marL="742950" indent="-742950">
              <a:buFont typeface="+mj-lt"/>
              <a:buAutoNum type="arabicPeriod"/>
            </a:pPr>
            <a:endParaRPr kumimoji="1" lang="en-US" altLang="ja-JP" sz="4800" dirty="0"/>
          </a:p>
          <a:p>
            <a:pPr marL="742950" indent="-742950">
              <a:buFont typeface="+mj-lt"/>
              <a:buAutoNum type="arabicPeriod"/>
            </a:pPr>
            <a:r>
              <a:rPr kumimoji="1" lang="en-US" altLang="ja-JP" sz="4800" dirty="0" err="1" smtClean="0">
                <a:solidFill>
                  <a:srgbClr val="FF0000"/>
                </a:solidFill>
              </a:rPr>
              <a:t>GitHub</a:t>
            </a:r>
            <a:r>
              <a:rPr kumimoji="1" lang="ja-JP" altLang="en-US" sz="4800" dirty="0" smtClean="0">
                <a:solidFill>
                  <a:srgbClr val="FF0000"/>
                </a:solidFill>
              </a:rPr>
              <a:t>アカウントの作成</a:t>
            </a:r>
            <a:endParaRPr kumimoji="1" lang="en-US" altLang="ja-JP" sz="48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18465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67544" y="1196752"/>
            <a:ext cx="8229600" cy="4464496"/>
          </a:xfrm>
        </p:spPr>
        <p:txBody>
          <a:bodyPr>
            <a:noAutofit/>
          </a:bodyPr>
          <a:lstStyle/>
          <a:p>
            <a:r>
              <a:rPr kumimoji="1" lang="ja-JP" altLang="en-US" sz="8000" dirty="0" smtClean="0"/>
              <a:t>サーバサイド</a:t>
            </a:r>
            <a:r>
              <a:rPr kumimoji="1" lang="en-US" altLang="ja-JP" sz="8000" dirty="0" smtClean="0"/>
              <a:t/>
            </a:r>
            <a:br>
              <a:rPr kumimoji="1" lang="en-US" altLang="ja-JP" sz="8000" dirty="0" smtClean="0"/>
            </a:br>
            <a:r>
              <a:rPr kumimoji="1" lang="ja-JP" altLang="en-US" sz="8000" dirty="0" smtClean="0"/>
              <a:t>プログラミング</a:t>
            </a:r>
            <a:endParaRPr kumimoji="1" lang="ja-JP" altLang="en-US" sz="8000" dirty="0"/>
          </a:p>
        </p:txBody>
      </p:sp>
      <p:sp>
        <p:nvSpPr>
          <p:cNvPr id="3" name="AutoShape 2" descr="Tux the pengui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pic>
        <p:nvPicPr>
          <p:cNvPr id="1026" name="Picture 2" descr="出力例: Imagick で作った PHP ロゴ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4642817"/>
            <a:ext cx="2880320" cy="1728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45597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4044</TotalTime>
  <Words>256</Words>
  <Application>Microsoft Macintosh PowerPoint</Application>
  <PresentationFormat>画面に合わせる (4:3)</PresentationFormat>
  <Paragraphs>71</Paragraphs>
  <Slides>19</Slides>
  <Notes>14</Notes>
  <HiddenSlides>0</HiddenSlides>
  <MMClips>0</MMClips>
  <ScaleCrop>false</ScaleCrop>
  <HeadingPairs>
    <vt:vector size="4" baseType="variant">
      <vt:variant>
        <vt:lpstr>テーマ</vt:lpstr>
      </vt:variant>
      <vt:variant>
        <vt:i4>3</vt:i4>
      </vt:variant>
      <vt:variant>
        <vt:lpstr>スライド タイトル</vt:lpstr>
      </vt:variant>
      <vt:variant>
        <vt:i4>19</vt:i4>
      </vt:variant>
    </vt:vector>
  </HeadingPairs>
  <TitlesOfParts>
    <vt:vector size="22" baseType="lpstr">
      <vt:lpstr>Office ​​テーマ</vt:lpstr>
      <vt:lpstr>1_Office ​​テーマ</vt:lpstr>
      <vt:lpstr>2_Office ​​テーマ</vt:lpstr>
      <vt:lpstr>モバイル プログラミング 実習2</vt:lpstr>
      <vt:lpstr>本日の予定</vt:lpstr>
      <vt:lpstr>午前／午後</vt:lpstr>
      <vt:lpstr>今日は終日開発</vt:lpstr>
      <vt:lpstr>出席確認</vt:lpstr>
      <vt:lpstr>前回休んだ人 (ﾟ∀ﾟ)ﾉｼ</vt:lpstr>
      <vt:lpstr>PC借りた人 (ﾟ∀ﾟ)ﾉｼ</vt:lpstr>
      <vt:lpstr>まずは追いつこう</vt:lpstr>
      <vt:lpstr>サーバサイド プログラミング</vt:lpstr>
      <vt:lpstr>チャット 要件説明</vt:lpstr>
      <vt:lpstr>提出方法</vt:lpstr>
      <vt:lpstr>提出はGitHub</vt:lpstr>
      <vt:lpstr>提出はGitHub</vt:lpstr>
      <vt:lpstr>提出はGitHub</vt:lpstr>
      <vt:lpstr>提出はGitHub</vt:lpstr>
      <vt:lpstr>注意点</vt:lpstr>
      <vt:lpstr>進め方の ポイント</vt:lpstr>
      <vt:lpstr>一人で作る</vt:lpstr>
      <vt:lpstr>わかるところから書く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AZUSAのファイルをPowerpointにしてみた</dc:title>
  <dc:creator>wslash</dc:creator>
  <cp:lastModifiedBy>勝部 麻季人</cp:lastModifiedBy>
  <cp:revision>522</cp:revision>
  <cp:lastPrinted>2014-09-23T04:56:28Z</cp:lastPrinted>
  <dcterms:created xsi:type="dcterms:W3CDTF">2014-08-31T11:33:13Z</dcterms:created>
  <dcterms:modified xsi:type="dcterms:W3CDTF">2016-11-10T09:06:55Z</dcterms:modified>
</cp:coreProperties>
</file>