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495" r:id="rId5"/>
    <p:sldId id="445" r:id="rId6"/>
    <p:sldId id="498" r:id="rId7"/>
    <p:sldId id="499" r:id="rId8"/>
    <p:sldId id="500" r:id="rId9"/>
    <p:sldId id="502" r:id="rId10"/>
    <p:sldId id="501" r:id="rId11"/>
    <p:sldId id="497" r:id="rId12"/>
    <p:sldId id="496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2DFB76C-B374-4EBF-A508-E8F1BEB9E6D5}">
          <p14:sldIdLst>
            <p14:sldId id="256"/>
            <p14:sldId id="495"/>
          </p14:sldIdLst>
        </p14:section>
        <p14:section name="ペアプロ" id="{58E887D2-447E-3E45-909D-D84539815AD5}">
          <p14:sldIdLst>
            <p14:sldId id="445"/>
            <p14:sldId id="498"/>
            <p14:sldId id="499"/>
            <p14:sldId id="500"/>
            <p14:sldId id="502"/>
            <p14:sldId id="501"/>
          </p14:sldIdLst>
        </p14:section>
        <p14:section name="ガチャ開発" id="{7DA78D9D-E95E-8847-AB5B-FDB196C695A3}">
          <p14:sldIdLst>
            <p14:sldId id="497"/>
            <p14:sldId id="4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57"/>
    <a:srgbClr val="FEF6E3"/>
    <a:srgbClr val="32B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4" autoAdjust="0"/>
    <p:restoredTop sz="85998" autoAdjust="0"/>
  </p:normalViewPr>
  <p:slideViewPr>
    <p:cSldViewPr showGuides="1">
      <p:cViewPr>
        <p:scale>
          <a:sx n="100" d="100"/>
          <a:sy n="100" d="100"/>
        </p:scale>
        <p:origin x="-1744" y="-192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5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8109-CCB6-4EE0-89C8-B930DAA4A3F8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BE79A-CCF6-4249-B583-4165A3BBC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44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16/12/05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846640" cy="367240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8000" dirty="0" smtClean="0"/>
              <a:t>モバイル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プログラミング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実習</a:t>
            </a:r>
            <a:r>
              <a:rPr kumimoji="1" lang="en-US" altLang="ja-JP" sz="8000" dirty="0" smtClean="0"/>
              <a:t>2</a:t>
            </a:r>
            <a:endParaRPr kumimoji="1" lang="ja-JP" altLang="en-US" sz="3200" dirty="0">
              <a:solidFill>
                <a:srgbClr val="3E4057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6402851"/>
            <a:ext cx="2304256" cy="3600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ja-JP" dirty="0" err="1" smtClean="0">
                <a:solidFill>
                  <a:srgbClr val="3E4057"/>
                </a:solidFill>
              </a:rPr>
              <a:t>M.Katsube</a:t>
            </a:r>
            <a:endParaRPr lang="en-US" altLang="ja-JP" dirty="0" smtClean="0">
              <a:solidFill>
                <a:srgbClr val="3E4057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13760" y="621950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 smtClean="0"/>
              <a:t>2016/12</a:t>
            </a:r>
            <a:r>
              <a:rPr lang="ja-JP" altLang="ja-JP" sz="1400" dirty="0" smtClean="0"/>
              <a:t>/</a:t>
            </a:r>
            <a:r>
              <a:rPr lang="ja-JP" altLang="ja-JP" sz="1400" dirty="0"/>
              <a:t>0</a:t>
            </a:r>
            <a:r>
              <a:rPr lang="en-US" altLang="ja-JP" sz="1400" dirty="0"/>
              <a:t>5</a:t>
            </a:r>
            <a:endParaRPr kumimoji="1" lang="en-US" altLang="ja-JP" sz="1400" dirty="0" smtClean="0"/>
          </a:p>
          <a:p>
            <a:pPr algn="r"/>
            <a:r>
              <a:rPr kumimoji="1" lang="ja-JP" altLang="en-US" sz="1400" dirty="0" smtClean="0"/>
              <a:t>日本工学院八王子専門学校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429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ガチャ仕様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6856" y="1600200"/>
            <a:ext cx="8697144" cy="4525963"/>
          </a:xfrm>
        </p:spPr>
        <p:txBody>
          <a:bodyPr>
            <a:normAutofit/>
          </a:bodyPr>
          <a:lstStyle/>
          <a:p>
            <a:r>
              <a:rPr lang="en-US" altLang="ja-JP" sz="6600" dirty="0" smtClean="0"/>
              <a:t> </a:t>
            </a:r>
            <a:r>
              <a:rPr lang="en-US" altLang="ja-JP" sz="4800" dirty="0" smtClean="0"/>
              <a:t>PHP</a:t>
            </a:r>
            <a:r>
              <a:rPr lang="ja-JP" altLang="en-US" sz="4800" dirty="0" smtClean="0"/>
              <a:t>演習</a:t>
            </a:r>
            <a:endParaRPr lang="en-US" altLang="ja-JP" sz="4800" dirty="0" smtClean="0"/>
          </a:p>
          <a:p>
            <a:pPr lvl="1"/>
            <a:r>
              <a:rPr lang="en-US" altLang="ja-JP" sz="4000" dirty="0"/>
              <a:t> GitHub</a:t>
            </a:r>
            <a:r>
              <a:rPr lang="ja-JP" altLang="en-US" sz="4000" dirty="0"/>
              <a:t>にある仕様書を参照してください。</a:t>
            </a:r>
            <a:endParaRPr lang="en-US" altLang="ja-JP" sz="4000" dirty="0"/>
          </a:p>
          <a:p>
            <a:pPr lvl="2"/>
            <a:r>
              <a:rPr lang="ja-JP" altLang="en-US" sz="3600" dirty="0"/>
              <a:t>「ガチャ仕様</a:t>
            </a:r>
            <a:r>
              <a:rPr lang="en-US" altLang="ja-JP" sz="3600" dirty="0"/>
              <a:t>_DB</a:t>
            </a:r>
            <a:r>
              <a:rPr lang="ja-JP" altLang="en-US" sz="3600" dirty="0"/>
              <a:t>対応版</a:t>
            </a:r>
            <a:r>
              <a:rPr lang="en-US" altLang="ja-JP" sz="4000" b="1" dirty="0">
                <a:solidFill>
                  <a:srgbClr val="E46C0A"/>
                </a:solidFill>
              </a:rPr>
              <a:t>2</a:t>
            </a:r>
            <a:r>
              <a:rPr lang="en-US" altLang="ja-JP" sz="3600" dirty="0"/>
              <a:t>.docx</a:t>
            </a:r>
            <a:r>
              <a:rPr lang="ja-JP" altLang="en-US" sz="3600" dirty="0"/>
              <a:t>」</a:t>
            </a:r>
            <a:endParaRPr lang="en-US" altLang="ja-JP" sz="5400" dirty="0"/>
          </a:p>
          <a:p>
            <a:pPr lvl="1"/>
            <a:r>
              <a:rPr lang="en-US" altLang="ja-JP" sz="4400" dirty="0">
                <a:solidFill>
                  <a:srgbClr val="0000FF"/>
                </a:solidFill>
              </a:rPr>
              <a:t> </a:t>
            </a:r>
            <a:r>
              <a:rPr lang="en-US" altLang="ja-JP" sz="4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https://git.io/v1Wo2</a:t>
            </a:r>
            <a:endParaRPr lang="en-US" altLang="ja-JP" sz="4400" u="sng" dirty="0">
              <a:solidFill>
                <a:srgbClr val="0000FF"/>
              </a:solidFill>
            </a:endParaRPr>
          </a:p>
          <a:p>
            <a:pPr lvl="1"/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140053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午後</a:t>
            </a:r>
            <a:r>
              <a:rPr lang="ja-JP" altLang="en-US" sz="6000" dirty="0"/>
              <a:t>の予定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 smtClean="0"/>
              <a:t> </a:t>
            </a:r>
            <a:r>
              <a:rPr lang="en-US" altLang="ja-JP" sz="4400" dirty="0" smtClean="0"/>
              <a:t>PHP</a:t>
            </a:r>
            <a:r>
              <a:rPr lang="ja-JP" altLang="en-US" sz="4400" dirty="0" smtClean="0"/>
              <a:t>演習</a:t>
            </a:r>
            <a:endParaRPr lang="en-US" altLang="ja-JP" sz="4400" dirty="0" smtClean="0"/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ガチャ開発 </a:t>
            </a:r>
            <a:r>
              <a:rPr lang="en-US" altLang="ja-JP" sz="3600" dirty="0"/>
              <a:t>(MySQL</a:t>
            </a:r>
            <a:r>
              <a:rPr lang="ja-JP" altLang="en-US" sz="3600" dirty="0"/>
              <a:t>版 その</a:t>
            </a:r>
            <a:r>
              <a:rPr lang="en-US" altLang="ja-JP" sz="3600" dirty="0"/>
              <a:t>2)</a:t>
            </a:r>
            <a:endParaRPr lang="en-US" altLang="ja-JP" sz="5600" dirty="0"/>
          </a:p>
          <a:p>
            <a:pPr lvl="1"/>
            <a:endParaRPr lang="en-US" altLang="ja-JP" dirty="0"/>
          </a:p>
          <a:p>
            <a:pPr lvl="1"/>
            <a:endParaRPr lang="en-US" altLang="ja-JP" sz="5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645024"/>
            <a:ext cx="2664296" cy="302760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203848" y="4581128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ペアプロです！</a:t>
            </a:r>
          </a:p>
        </p:txBody>
      </p:sp>
    </p:spTree>
    <p:extLst>
      <p:ext uri="{BB962C8B-B14F-4D97-AF65-F5344CB8AC3E}">
        <p14:creationId xmlns:p14="http://schemas.microsoft.com/office/powerpoint/2010/main" val="52256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ja-JP" altLang="en-US" sz="9600" dirty="0"/>
              <a:t>ペアプロ</a:t>
            </a:r>
          </a:p>
        </p:txBody>
      </p:sp>
    </p:spTree>
    <p:extLst>
      <p:ext uri="{BB962C8B-B14F-4D97-AF65-F5344CB8AC3E}">
        <p14:creationId xmlns:p14="http://schemas.microsoft.com/office/powerpoint/2010/main" val="88731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6000" dirty="0"/>
              <a:t>ペアプロ </a:t>
            </a:r>
            <a:r>
              <a:rPr lang="en-US" altLang="ja-JP" sz="6000" dirty="0"/>
              <a:t>1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412" y="1484784"/>
            <a:ext cx="8859068" cy="5040560"/>
          </a:xfrm>
        </p:spPr>
        <p:txBody>
          <a:bodyPr>
            <a:normAutofit/>
          </a:bodyPr>
          <a:lstStyle/>
          <a:p>
            <a:r>
              <a:rPr lang="ja-JP" altLang="en-US" sz="4400" dirty="0" smtClean="0"/>
              <a:t>ペアプログラミング＝ペアプロ</a:t>
            </a:r>
            <a:endParaRPr lang="en-US" altLang="ja-JP" sz="4400" dirty="0" smtClean="0"/>
          </a:p>
          <a:p>
            <a:pPr lvl="1"/>
            <a:r>
              <a:rPr lang="en-US" altLang="ja-JP" sz="3600" dirty="0"/>
              <a:t> </a:t>
            </a:r>
            <a:r>
              <a:rPr lang="ja-JP" altLang="en-US" dirty="0"/>
              <a:t>アジャイル開発の先駆けとなった書籍「エクストリームプログラミング」において提唱され広まった。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主に以下を目的として実施される</a:t>
            </a:r>
            <a:endParaRPr lang="en-US" altLang="ja-JP" dirty="0"/>
          </a:p>
          <a:p>
            <a:pPr lvl="2"/>
            <a:r>
              <a:rPr lang="ja-JP" altLang="en-US" sz="2800" dirty="0"/>
              <a:t>現場での教育</a:t>
            </a:r>
            <a:endParaRPr lang="en-US" altLang="ja-JP" sz="2800" dirty="0"/>
          </a:p>
          <a:p>
            <a:pPr lvl="2"/>
            <a:r>
              <a:rPr lang="ja-JP" altLang="en-US" sz="2800" dirty="0"/>
              <a:t>品質の向上</a:t>
            </a:r>
            <a:endParaRPr lang="en-US" altLang="ja-JP" sz="2800" dirty="0"/>
          </a:p>
          <a:p>
            <a:pPr lvl="2"/>
            <a:r>
              <a:rPr lang="ja-JP" altLang="en-US" sz="2800" dirty="0"/>
              <a:t>チームワークの向上</a:t>
            </a:r>
            <a:endParaRPr lang="en-US" altLang="ja-JP" sz="2800" dirty="0"/>
          </a:p>
          <a:p>
            <a:pPr lvl="1"/>
            <a:endParaRPr lang="en-US" altLang="ja-JP" sz="56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4149080"/>
            <a:ext cx="182862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13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6000" dirty="0"/>
              <a:t>ペアプロ </a:t>
            </a:r>
            <a:r>
              <a:rPr lang="en-US" altLang="ja-JP" sz="6000" dirty="0"/>
              <a:t>2</a:t>
            </a:r>
            <a:endParaRPr kumimoji="1" lang="ja-JP" altLang="en-US" sz="6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6336704" cy="475252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580112" y="4149080"/>
            <a:ext cx="2236510" cy="58477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←</a:t>
            </a:r>
            <a:r>
              <a:rPr kumimoji="1" lang="ja-JP" altLang="en-US" sz="320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ドライバ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9512" y="4509120"/>
            <a:ext cx="2646878" cy="58477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ナビゲータ</a:t>
            </a:r>
            <a:r>
              <a:rPr lang="en-US" altLang="ja-JP" sz="320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→</a:t>
            </a:r>
            <a:endParaRPr kumimoji="1" lang="ja-JP" altLang="en-US" sz="320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31640" y="6477828"/>
            <a:ext cx="648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https://commons.wikimedia.org/wiki/File:Pair_programming_1.jpg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512" y="5157192"/>
            <a:ext cx="3085400" cy="92333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先回りして仕様を調べたり、</a:t>
            </a:r>
            <a:endParaRPr kumimoji="1" lang="en-US" altLang="ja-JP"/>
          </a:p>
          <a:p>
            <a:r>
              <a:rPr lang="ja-JP" altLang="en-US"/>
              <a:t>ドライバが困っていたら助けて</a:t>
            </a:r>
            <a:endParaRPr lang="en-US" altLang="ja-JP"/>
          </a:p>
          <a:p>
            <a:r>
              <a:rPr kumimoji="1" lang="ja-JP" altLang="en-US"/>
              <a:t>あげてください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80112" y="4797152"/>
            <a:ext cx="2972689" cy="92333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実際にコードを打つ人。</a:t>
            </a:r>
            <a:endParaRPr kumimoji="1" lang="en-US" altLang="ja-JP"/>
          </a:p>
          <a:p>
            <a:r>
              <a:rPr kumimoji="1" lang="ja-JP" altLang="en-US"/>
              <a:t>何を考えているか声に出して</a:t>
            </a:r>
            <a:endParaRPr kumimoji="1" lang="en-US" altLang="ja-JP"/>
          </a:p>
          <a:p>
            <a:r>
              <a:rPr lang="ja-JP" altLang="en-US"/>
              <a:t>コードを打ってください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71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/>
              <a:t>ペアプロ</a:t>
            </a:r>
            <a:r>
              <a:rPr lang="en-US" altLang="ja-JP" sz="6000"/>
              <a:t> 3</a:t>
            </a:r>
            <a:endParaRPr kumimoji="1" lang="ja-JP" altLang="en-US" sz="60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ja-JP" altLang="en-US" sz="3600"/>
              <a:t>最初の</a:t>
            </a:r>
            <a:r>
              <a:rPr lang="en-US" altLang="ja-JP" sz="3600"/>
              <a:t>15</a:t>
            </a:r>
            <a:r>
              <a:rPr lang="ja-JP" altLang="en-US" sz="3600"/>
              <a:t>分</a:t>
            </a:r>
            <a:endParaRPr lang="en-US" altLang="ja-JP" sz="3600"/>
          </a:p>
          <a:p>
            <a:pPr lvl="1"/>
            <a:r>
              <a:rPr kumimoji="1" lang="ja-JP" altLang="en-US" sz="3200"/>
              <a:t>まずは</a:t>
            </a:r>
            <a:r>
              <a:rPr kumimoji="1" lang="en-US" altLang="ja-JP" sz="3200"/>
              <a:t>2</a:t>
            </a:r>
            <a:r>
              <a:rPr kumimoji="1" lang="ja-JP" altLang="en-US" sz="3200"/>
              <a:t>人でどういった設計にするか話し合ってください。</a:t>
            </a:r>
            <a:endParaRPr kumimoji="1" lang="en-US" altLang="ja-JP" sz="3200"/>
          </a:p>
          <a:p>
            <a:pPr lvl="2"/>
            <a:r>
              <a:rPr lang="en-US" altLang="ja-JP" sz="2800"/>
              <a:t>DB</a:t>
            </a:r>
            <a:r>
              <a:rPr lang="ja-JP" altLang="en-US" sz="2800"/>
              <a:t>側のテーブル構造</a:t>
            </a:r>
            <a:endParaRPr lang="en-US" altLang="ja-JP" sz="2800"/>
          </a:p>
          <a:p>
            <a:pPr lvl="2"/>
            <a:r>
              <a:rPr kumimoji="1" lang="ja-JP" altLang="en-US" sz="2800"/>
              <a:t>どういったクラス、メソッドにするか</a:t>
            </a:r>
            <a:r>
              <a:rPr kumimoji="1" lang="en-US" altLang="ja-JP" sz="2800"/>
              <a:t/>
            </a:r>
            <a:br>
              <a:rPr kumimoji="1" lang="en-US" altLang="ja-JP" sz="2800"/>
            </a:br>
            <a:endParaRPr kumimoji="1" lang="en-US" altLang="ja-JP" sz="2800"/>
          </a:p>
          <a:p>
            <a:r>
              <a:rPr kumimoji="1" lang="ja-JP" altLang="en-US" sz="3600"/>
              <a:t>以降</a:t>
            </a:r>
            <a:r>
              <a:rPr kumimoji="1" lang="en-US" altLang="ja-JP" sz="3600"/>
              <a:t>15</a:t>
            </a:r>
            <a:r>
              <a:rPr kumimoji="1" lang="ja-JP" altLang="en-US" sz="3600"/>
              <a:t>分毎にドライバーとナビゲーターを交代</a:t>
            </a:r>
            <a:endParaRPr kumimoji="1" lang="en-US" altLang="ja-JP" sz="3600"/>
          </a:p>
          <a:p>
            <a:pPr lvl="1"/>
            <a:r>
              <a:rPr lang="ja-JP" altLang="en-US" sz="3200"/>
              <a:t>こちらで合図します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5394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/>
              <a:t>※</a:t>
            </a:r>
            <a:r>
              <a:rPr lang="ja-JP" altLang="en-US" sz="6000"/>
              <a:t>重要</a:t>
            </a:r>
            <a:r>
              <a:rPr kumimoji="1" lang="en-US" altLang="ja-JP" sz="6000"/>
              <a:t>※</a:t>
            </a:r>
            <a:endParaRPr kumimoji="1" lang="ja-JP" altLang="en-US" sz="60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8" y="980728"/>
            <a:ext cx="9144000" cy="5877272"/>
          </a:xfrm>
        </p:spPr>
        <p:txBody>
          <a:bodyPr>
            <a:noAutofit/>
          </a:bodyPr>
          <a:lstStyle/>
          <a:p>
            <a:r>
              <a:rPr kumimoji="1" lang="ja-JP" altLang="en-US" sz="3600">
                <a:solidFill>
                  <a:srgbClr val="FFFFFF"/>
                </a:solidFill>
              </a:rPr>
              <a:t>ドライバは思っていることを声に出して伝えてください。</a:t>
            </a:r>
            <a:endParaRPr kumimoji="1" lang="en-US" altLang="ja-JP" sz="3600">
              <a:solidFill>
                <a:srgbClr val="FFFFFF"/>
              </a:solidFill>
            </a:endParaRPr>
          </a:p>
          <a:p>
            <a:pPr lvl="1"/>
            <a:r>
              <a:rPr lang="ja-JP" altLang="en-US" sz="3200">
                <a:solidFill>
                  <a:srgbClr val="FFFFFF"/>
                </a:solidFill>
              </a:rPr>
              <a:t>大切なことなので</a:t>
            </a:r>
            <a:r>
              <a:rPr lang="en-US" altLang="ja-JP" sz="3200">
                <a:solidFill>
                  <a:srgbClr val="FFFFFF"/>
                </a:solidFill>
              </a:rPr>
              <a:t>2</a:t>
            </a:r>
            <a:r>
              <a:rPr lang="ja-JP" altLang="en-US" sz="3200">
                <a:solidFill>
                  <a:srgbClr val="FFFFFF"/>
                </a:solidFill>
              </a:rPr>
              <a:t>回言いました</a:t>
            </a:r>
            <a:endParaRPr lang="en-US" altLang="ja-JP" sz="3200">
              <a:solidFill>
                <a:srgbClr val="FFFFFF"/>
              </a:solidFill>
            </a:endParaRPr>
          </a:p>
          <a:p>
            <a:pPr lvl="1"/>
            <a:r>
              <a:rPr lang="ja-JP" altLang="en-US" sz="3200">
                <a:solidFill>
                  <a:srgbClr val="FFFFFF"/>
                </a:solidFill>
              </a:rPr>
              <a:t>あなたが心の中で思っていることは、</a:t>
            </a:r>
            <a:r>
              <a:rPr lang="ja-JP" altLang="en-US" sz="3200" b="1">
                <a:solidFill>
                  <a:schemeClr val="accent6">
                    <a:lumMod val="75000"/>
                  </a:schemeClr>
                </a:solidFill>
              </a:rPr>
              <a:t>意思表示をしないと周りの人は理解できません</a:t>
            </a:r>
            <a:r>
              <a:rPr lang="ja-JP" altLang="en-US" sz="3200">
                <a:solidFill>
                  <a:srgbClr val="FFFFFF"/>
                </a:solidFill>
              </a:rPr>
              <a:t>。</a:t>
            </a:r>
            <a:endParaRPr lang="en-US" altLang="ja-JP" sz="3200">
              <a:solidFill>
                <a:srgbClr val="FFFFFF"/>
              </a:solidFill>
            </a:endParaRPr>
          </a:p>
          <a:p>
            <a:endParaRPr kumimoji="1" lang="en-US" altLang="ja-JP" sz="3600">
              <a:solidFill>
                <a:srgbClr val="FFFFFF"/>
              </a:solidFill>
            </a:endParaRPr>
          </a:p>
          <a:p>
            <a:r>
              <a:rPr lang="ja-JP" altLang="en-US" sz="3600">
                <a:solidFill>
                  <a:srgbClr val="FFFFFF"/>
                </a:solidFill>
              </a:rPr>
              <a:t>例えば</a:t>
            </a:r>
            <a:endParaRPr lang="en-US" altLang="ja-JP" sz="3600">
              <a:solidFill>
                <a:srgbClr val="FFFFFF"/>
              </a:solidFill>
            </a:endParaRPr>
          </a:p>
          <a:p>
            <a:pPr lvl="1"/>
            <a:r>
              <a:rPr lang="ja-JP" altLang="en-US" sz="3200">
                <a:solidFill>
                  <a:srgbClr val="FFFFFF"/>
                </a:solidFill>
              </a:rPr>
              <a:t>これから</a:t>
            </a:r>
            <a:r>
              <a:rPr lang="en-US" altLang="ja-JP" sz="3200">
                <a:solidFill>
                  <a:srgbClr val="FFFFFF"/>
                </a:solidFill>
              </a:rPr>
              <a:t>DB</a:t>
            </a:r>
            <a:r>
              <a:rPr lang="ja-JP" altLang="en-US" sz="3200">
                <a:solidFill>
                  <a:srgbClr val="FFFFFF"/>
                </a:solidFill>
              </a:rPr>
              <a:t>からデータを取ってくる処理を書きます</a:t>
            </a:r>
            <a:endParaRPr lang="en-US" altLang="ja-JP" sz="3200">
              <a:solidFill>
                <a:srgbClr val="FFFFFF"/>
              </a:solidFill>
            </a:endParaRPr>
          </a:p>
          <a:p>
            <a:pPr lvl="1"/>
            <a:r>
              <a:rPr lang="ja-JP" altLang="en-US" sz="3200">
                <a:solidFill>
                  <a:srgbClr val="FFFFFF"/>
                </a:solidFill>
              </a:rPr>
              <a:t>こういう時はどの関数使えばいいんだっけ？</a:t>
            </a:r>
            <a:endParaRPr lang="en-US" altLang="ja-JP" sz="3200">
              <a:solidFill>
                <a:srgbClr val="FFFFFF"/>
              </a:solidFill>
            </a:endParaRPr>
          </a:p>
          <a:p>
            <a:pPr lvl="1"/>
            <a:endParaRPr lang="en-US" altLang="ja-JP" sz="3200">
              <a:solidFill>
                <a:srgbClr val="FFFFFF"/>
              </a:solidFill>
            </a:endParaRPr>
          </a:p>
          <a:p>
            <a:pPr lvl="1"/>
            <a:endParaRPr kumimoji="1" lang="ja-JP" altLang="en-US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530626"/>
          </a:xfrm>
        </p:spPr>
        <p:txBody>
          <a:bodyPr>
            <a:noAutofit/>
          </a:bodyPr>
          <a:lstStyle/>
          <a:p>
            <a:r>
              <a:rPr lang="ja-JP" altLang="en-US" sz="6600"/>
              <a:t>仕事としての開発</a:t>
            </a:r>
            <a:r>
              <a:rPr kumimoji="1" lang="ja-JP" altLang="en-US" sz="6600"/>
              <a:t>は</a:t>
            </a:r>
            <a:r>
              <a:rPr kumimoji="1" lang="en-US" altLang="ja-JP" sz="6600"/>
              <a:t/>
            </a:r>
            <a:br>
              <a:rPr kumimoji="1" lang="en-US" altLang="ja-JP" sz="6600"/>
            </a:br>
            <a:r>
              <a:rPr lang="ja-JP" altLang="en-US" sz="6600"/>
              <a:t>チームプレイです。</a:t>
            </a:r>
            <a:r>
              <a:rPr lang="en-US" altLang="ja-JP" sz="6600"/>
              <a:t/>
            </a:r>
            <a:br>
              <a:rPr lang="en-US" altLang="ja-JP" sz="6600"/>
            </a:br>
            <a:r>
              <a:rPr lang="en-US" altLang="ja-JP" sz="6600"/>
              <a:t/>
            </a:r>
            <a:br>
              <a:rPr lang="en-US" altLang="ja-JP" sz="6600"/>
            </a:br>
            <a:r>
              <a:rPr lang="ja-JP" altLang="en-US" sz="6600"/>
              <a:t>最初は誰しも</a:t>
            </a:r>
            <a:r>
              <a:rPr lang="en-US" altLang="ja-JP" sz="6600"/>
              <a:t/>
            </a:r>
            <a:br>
              <a:rPr lang="en-US" altLang="ja-JP" sz="6600"/>
            </a:br>
            <a:r>
              <a:rPr lang="ja-JP" altLang="en-US" sz="6600"/>
              <a:t>知らない人と</a:t>
            </a:r>
            <a:r>
              <a:rPr lang="en-US" altLang="ja-JP" sz="6600"/>
              <a:t/>
            </a:r>
            <a:br>
              <a:rPr lang="en-US" altLang="ja-JP" sz="6600"/>
            </a:br>
            <a:r>
              <a:rPr lang="ja-JP" altLang="en-US" sz="6600"/>
              <a:t>作業を行います。</a:t>
            </a:r>
            <a:endParaRPr kumimoji="1" lang="ja-JP" altLang="en-US" sz="6600"/>
          </a:p>
        </p:txBody>
      </p:sp>
    </p:spTree>
    <p:extLst>
      <p:ext uri="{BB962C8B-B14F-4D97-AF65-F5344CB8AC3E}">
        <p14:creationId xmlns:p14="http://schemas.microsoft.com/office/powerpoint/2010/main" val="109821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lang="ja-JP" altLang="en-US" sz="9600" dirty="0"/>
              <a:t>ガチャ開発</a:t>
            </a:r>
            <a:endParaRPr kumimoji="1" lang="ja-JP" altLang="en-US" sz="9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92896"/>
            <a:ext cx="1343309" cy="1872208"/>
          </a:xfrm>
          <a:prstGeom prst="rect">
            <a:avLst/>
          </a:prstGeom>
        </p:spPr>
      </p:pic>
      <p:pic>
        <p:nvPicPr>
          <p:cNvPr id="4" name="Picture 2" descr="出力例: Imagick で作った PHP ロ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129808"/>
            <a:ext cx="288032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5157192"/>
            <a:ext cx="2232248" cy="15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9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243</Words>
  <Application>Microsoft Macintosh PowerPoint</Application>
  <PresentationFormat>画面に合わせる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Office ​​テーマ</vt:lpstr>
      <vt:lpstr>1_Office ​​テーマ</vt:lpstr>
      <vt:lpstr>2_Office ​​テーマ</vt:lpstr>
      <vt:lpstr>モバイル プログラミング 実習2</vt:lpstr>
      <vt:lpstr>午後の予定</vt:lpstr>
      <vt:lpstr>ペアプロ</vt:lpstr>
      <vt:lpstr>ペアプロ 1</vt:lpstr>
      <vt:lpstr>ペアプロ 2</vt:lpstr>
      <vt:lpstr>ペアプロ 3</vt:lpstr>
      <vt:lpstr>※重要※</vt:lpstr>
      <vt:lpstr>仕事としての開発は チームプレイです。  最初は誰しも 知らない人と 作業を行います。</vt:lpstr>
      <vt:lpstr>ガチャ開発</vt:lpstr>
      <vt:lpstr>ガチャ仕様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勝部 麻季人</cp:lastModifiedBy>
  <cp:revision>473</cp:revision>
  <cp:lastPrinted>2014-09-23T04:56:28Z</cp:lastPrinted>
  <dcterms:created xsi:type="dcterms:W3CDTF">2014-08-31T11:33:13Z</dcterms:created>
  <dcterms:modified xsi:type="dcterms:W3CDTF">2016-12-04T17:36:31Z</dcterms:modified>
</cp:coreProperties>
</file>