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1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5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3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1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7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8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6375C73-EB3C-45C0-A30D-E4C719F84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0BB022C7-C536-458E-BDB5-10AB698A7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b="15730"/>
          <a:stretch/>
        </p:blipFill>
        <p:spPr>
          <a:xfrm>
            <a:off x="19" y="1"/>
            <a:ext cx="12191981" cy="6857999"/>
          </a:xfrm>
          <a:prstGeom prst="rect">
            <a:avLst/>
          </a:pr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C9BD4167-80BB-41C6-8923-8BB7C287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307" y="1823454"/>
            <a:ext cx="5531319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9696C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0F15CF-42F6-407C-A89A-F16B01F59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2825495"/>
            <a:ext cx="3767328" cy="841629"/>
          </a:xfrm>
        </p:spPr>
        <p:txBody>
          <a:bodyPr>
            <a:normAutofit fontScale="90000"/>
          </a:bodyPr>
          <a:lstStyle/>
          <a:p>
            <a:pPr algn="ctr"/>
            <a:endParaRPr kumimoji="1" lang="ja-JP" altLang="en-US" sz="5200" dirty="0">
              <a:solidFill>
                <a:srgbClr val="FBF9F6"/>
              </a:solidFill>
            </a:endParaRPr>
          </a:p>
          <a:p>
            <a:pPr algn="ctr"/>
            <a:r>
              <a:rPr kumimoji="1" lang="ja-JP" altLang="en-US" sz="6000" dirty="0"/>
              <a:t>作品名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EB68A5-ECD3-4AB3-8486-99A3F41EE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5940" y="3843528"/>
            <a:ext cx="3136392" cy="941832"/>
          </a:xfrm>
        </p:spPr>
        <p:txBody>
          <a:bodyPr>
            <a:normAutofit fontScale="40000" lnSpcReduction="20000"/>
          </a:bodyPr>
          <a:lstStyle/>
          <a:p>
            <a:pPr algn="ctr"/>
            <a:endParaRPr kumimoji="1" lang="ja-JP" altLang="en-US" sz="2000" dirty="0">
              <a:solidFill>
                <a:srgbClr val="FBF9F6"/>
              </a:solidFill>
            </a:endParaRPr>
          </a:p>
          <a:p>
            <a:pPr algn="ctr"/>
            <a:r>
              <a:rPr kumimoji="1" lang="ja-JP" altLang="en-US" sz="8500" dirty="0"/>
              <a:t>菌退治ゲーム</a:t>
            </a:r>
            <a:endParaRPr kumimoji="1" lang="en-US" altLang="ja-JP" sz="8500" dirty="0"/>
          </a:p>
          <a:p>
            <a:pPr algn="ctr"/>
            <a:endParaRPr kumimoji="1" lang="en-US" altLang="ja-JP" sz="8500" dirty="0"/>
          </a:p>
          <a:p>
            <a:pPr algn="ctr"/>
            <a:endParaRPr kumimoji="1" lang="ja-JP" altLang="en-US" sz="85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FE02BE-2DF2-440A-AE06-918C463C4FEA}"/>
              </a:ext>
            </a:extLst>
          </p:cNvPr>
          <p:cNvSpPr txBox="1"/>
          <p:nvPr/>
        </p:nvSpPr>
        <p:spPr>
          <a:xfrm>
            <a:off x="1066800" y="4752266"/>
            <a:ext cx="450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20C1116 </a:t>
            </a:r>
            <a:r>
              <a:rPr kumimoji="1" lang="ja-JP" altLang="en-US" sz="3600" b="1" dirty="0"/>
              <a:t>村林孝太郎</a:t>
            </a:r>
          </a:p>
        </p:txBody>
      </p:sp>
    </p:spTree>
    <p:extLst>
      <p:ext uri="{BB962C8B-B14F-4D97-AF65-F5344CB8AC3E}">
        <p14:creationId xmlns:p14="http://schemas.microsoft.com/office/powerpoint/2010/main" val="210697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0BB022C7-C536-458E-BDB5-10AB698A7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b="15730"/>
          <a:stretch/>
        </p:blipFill>
        <p:spPr>
          <a:xfrm>
            <a:off x="0" y="-48260"/>
            <a:ext cx="12191981" cy="685799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AD258F-48AB-4BC5-9471-DEB7E187406F}"/>
              </a:ext>
            </a:extLst>
          </p:cNvPr>
          <p:cNvSpPr txBox="1"/>
          <p:nvPr/>
        </p:nvSpPr>
        <p:spPr>
          <a:xfrm>
            <a:off x="182879" y="26184"/>
            <a:ext cx="3393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/>
              <a:t>画像</a:t>
            </a:r>
            <a:endParaRPr kumimoji="1" lang="en-US" altLang="ja-JP" sz="5400" dirty="0"/>
          </a:p>
          <a:p>
            <a:pPr algn="ctr"/>
            <a:r>
              <a:rPr kumimoji="1" lang="ja-JP" altLang="en-US" sz="5400" dirty="0"/>
              <a:t>イメージ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8EFC27F-0E28-4B07-AEB1-F790B1F0D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34536" y="-755468"/>
            <a:ext cx="6761480" cy="81534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24E4D7-8F22-4B99-B538-C4E85AF5B730}"/>
              </a:ext>
            </a:extLst>
          </p:cNvPr>
          <p:cNvSpPr txBox="1"/>
          <p:nvPr/>
        </p:nvSpPr>
        <p:spPr>
          <a:xfrm>
            <a:off x="1117600" y="1780510"/>
            <a:ext cx="1723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ゲーム説明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ADE92F-3E38-46A1-B9C6-9FEB21D238AE}"/>
              </a:ext>
            </a:extLst>
          </p:cNvPr>
          <p:cNvSpPr txBox="1"/>
          <p:nvPr/>
        </p:nvSpPr>
        <p:spPr>
          <a:xfrm>
            <a:off x="1117600" y="2472173"/>
            <a:ext cx="2773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バーでボール</a:t>
            </a:r>
            <a:r>
              <a:rPr kumimoji="1" lang="ja-JP" altLang="en-US" sz="2000" dirty="0"/>
              <a:t>を跳ね返して上の菌たちにボールを当てる！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制限時間内に当</a:t>
            </a:r>
            <a:r>
              <a:rPr kumimoji="1" lang="ja-JP" altLang="en-US" sz="2000" dirty="0"/>
              <a:t>てた菌の数がス</a:t>
            </a:r>
            <a:r>
              <a:rPr lang="ja-JP" altLang="en-US" sz="2000" dirty="0"/>
              <a:t>コアとなる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967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0BB022C7-C536-458E-BDB5-10AB698A7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b="15730"/>
          <a:stretch/>
        </p:blipFill>
        <p:spPr>
          <a:xfrm>
            <a:off x="19" y="-12423"/>
            <a:ext cx="12191981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00F15CF-42F6-407C-A89A-F16B01F59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12" y="572135"/>
            <a:ext cx="4829048" cy="841629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5200" dirty="0"/>
              <a:t>フローチャート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B57A7965-2A3B-40C0-8A7C-80D1E7AAF3E0}"/>
              </a:ext>
            </a:extLst>
          </p:cNvPr>
          <p:cNvSpPr/>
          <p:nvPr/>
        </p:nvSpPr>
        <p:spPr>
          <a:xfrm>
            <a:off x="6136632" y="-12423"/>
            <a:ext cx="1554480" cy="7183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4437D1-A8E3-48AC-9E04-5D8576F2EB6B}"/>
              </a:ext>
            </a:extLst>
          </p:cNvPr>
          <p:cNvSpPr/>
          <p:nvPr/>
        </p:nvSpPr>
        <p:spPr>
          <a:xfrm>
            <a:off x="6283953" y="852482"/>
            <a:ext cx="1259839" cy="59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ボール発射</a:t>
            </a:r>
            <a:endParaRPr kumimoji="1" lang="ja-JP" altLang="en-US" dirty="0"/>
          </a:p>
        </p:txBody>
      </p:sp>
      <p:sp>
        <p:nvSpPr>
          <p:cNvPr id="9" name="フローチャート: 判断 8">
            <a:extLst>
              <a:ext uri="{FF2B5EF4-FFF2-40B4-BE49-F238E27FC236}">
                <a16:creationId xmlns:a16="http://schemas.microsoft.com/office/drawing/2014/main" id="{42FA6B45-2310-4605-9B31-58184D356348}"/>
              </a:ext>
            </a:extLst>
          </p:cNvPr>
          <p:cNvSpPr/>
          <p:nvPr/>
        </p:nvSpPr>
        <p:spPr>
          <a:xfrm>
            <a:off x="5808976" y="2525402"/>
            <a:ext cx="2209801" cy="10229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ボールが菌に当たったか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5F53D8-41E0-4130-825E-28C032266ED5}"/>
              </a:ext>
            </a:extLst>
          </p:cNvPr>
          <p:cNvSpPr/>
          <p:nvPr/>
        </p:nvSpPr>
        <p:spPr>
          <a:xfrm>
            <a:off x="6283953" y="5566886"/>
            <a:ext cx="1259839" cy="42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スコア表示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FE5689-7541-45D4-968E-D4FDDECDFCFB}"/>
              </a:ext>
            </a:extLst>
          </p:cNvPr>
          <p:cNvSpPr/>
          <p:nvPr/>
        </p:nvSpPr>
        <p:spPr>
          <a:xfrm>
            <a:off x="9044940" y="3324709"/>
            <a:ext cx="1412240" cy="941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スコア</a:t>
            </a:r>
            <a:endParaRPr kumimoji="1" lang="en-US" altLang="ja-JP" sz="2400" dirty="0"/>
          </a:p>
          <a:p>
            <a:pPr algn="ctr"/>
            <a:r>
              <a:rPr lang="ja-JP" altLang="en-US" sz="2800" dirty="0"/>
              <a:t>＋１０</a:t>
            </a:r>
            <a:endParaRPr kumimoji="1" lang="ja-JP" altLang="en-US" sz="2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DE0FBA-65B6-4A5D-88CA-67982874B308}"/>
              </a:ext>
            </a:extLst>
          </p:cNvPr>
          <p:cNvSpPr/>
          <p:nvPr/>
        </p:nvSpPr>
        <p:spPr>
          <a:xfrm>
            <a:off x="3540760" y="3535836"/>
            <a:ext cx="1412240" cy="74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ボールがバーより下に行く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5FC1257-B3F3-4D02-A358-AA8F2ADB8A2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913872" y="705889"/>
            <a:ext cx="3" cy="1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274B4538-F78B-4351-8939-F6D3AAE6F47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018777" y="3036865"/>
            <a:ext cx="1026163" cy="758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839A4D0-498B-4466-A948-00DEF01F0D6B}"/>
              </a:ext>
            </a:extLst>
          </p:cNvPr>
          <p:cNvCxnSpPr>
            <a:cxnSpLocks/>
            <a:stCxn id="9" idx="2"/>
            <a:endCxn id="37" idx="3"/>
          </p:cNvCxnSpPr>
          <p:nvPr/>
        </p:nvCxnSpPr>
        <p:spPr>
          <a:xfrm flipH="1">
            <a:off x="6913873" y="3548328"/>
            <a:ext cx="4" cy="125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8CC13F9-76D1-4822-BA62-8241A330ABAC}"/>
              </a:ext>
            </a:extLst>
          </p:cNvPr>
          <p:cNvCxnSpPr>
            <a:cxnSpLocks/>
            <a:stCxn id="10" idx="2"/>
            <a:endCxn id="73" idx="0"/>
          </p:cNvCxnSpPr>
          <p:nvPr/>
        </p:nvCxnSpPr>
        <p:spPr>
          <a:xfrm flipH="1">
            <a:off x="6913872" y="5987820"/>
            <a:ext cx="1" cy="13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2D3BAE1-B1C0-45CD-BF58-B2D97AAFC4AC}"/>
              </a:ext>
            </a:extLst>
          </p:cNvPr>
          <p:cNvCxnSpPr>
            <a:cxnSpLocks/>
            <a:stCxn id="37" idx="1"/>
            <a:endCxn id="10" idx="0"/>
          </p:cNvCxnSpPr>
          <p:nvPr/>
        </p:nvCxnSpPr>
        <p:spPr>
          <a:xfrm>
            <a:off x="6913873" y="5280309"/>
            <a:ext cx="0" cy="28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E004D8-2610-4760-995D-2E4CB766B3C3}"/>
              </a:ext>
            </a:extLst>
          </p:cNvPr>
          <p:cNvSpPr txBox="1"/>
          <p:nvPr/>
        </p:nvSpPr>
        <p:spPr>
          <a:xfrm>
            <a:off x="8007023" y="2565949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yes</a:t>
            </a:r>
            <a:endParaRPr kumimoji="1" lang="ja-JP" altLang="en-US" sz="2800" b="1" dirty="0"/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0DD9610B-C9F0-42D0-AEC0-C46CAA73423F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7938465" y="1512113"/>
            <a:ext cx="855957" cy="2769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5014CBC4-2FD5-4919-BFD3-B262FFD70425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4246881" y="2468752"/>
            <a:ext cx="2628421" cy="1067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フローチャート: 端子 72">
            <a:extLst>
              <a:ext uri="{FF2B5EF4-FFF2-40B4-BE49-F238E27FC236}">
                <a16:creationId xmlns:a16="http://schemas.microsoft.com/office/drawing/2014/main" id="{2B3F1A30-79BF-485A-82C9-1806B31BA0C0}"/>
              </a:ext>
            </a:extLst>
          </p:cNvPr>
          <p:cNvSpPr/>
          <p:nvPr/>
        </p:nvSpPr>
        <p:spPr>
          <a:xfrm>
            <a:off x="6136632" y="6127264"/>
            <a:ext cx="1554480" cy="7183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終了</a:t>
            </a:r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1DD08871-EDF3-42DD-B050-06E31B7C428C}"/>
              </a:ext>
            </a:extLst>
          </p:cNvPr>
          <p:cNvSpPr/>
          <p:nvPr/>
        </p:nvSpPr>
        <p:spPr>
          <a:xfrm>
            <a:off x="6174423" y="1550242"/>
            <a:ext cx="1478907" cy="595221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制限時間１００秒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082308D-0B1D-4B35-90AD-78765ED97CEB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>
            <a:off x="6913873" y="1447703"/>
            <a:ext cx="4" cy="10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4CC2EAD-3957-47A1-A516-348B2F8A88C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>
            <a:off x="6913877" y="2145463"/>
            <a:ext cx="0" cy="3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四角形: 上の 2 つの角を切り取る 36">
            <a:extLst>
              <a:ext uri="{FF2B5EF4-FFF2-40B4-BE49-F238E27FC236}">
                <a16:creationId xmlns:a16="http://schemas.microsoft.com/office/drawing/2014/main" id="{6E7E4C6F-76BF-41C9-ADCE-D66D81A97CB4}"/>
              </a:ext>
            </a:extLst>
          </p:cNvPr>
          <p:cNvSpPr/>
          <p:nvPr/>
        </p:nvSpPr>
        <p:spPr>
          <a:xfrm>
            <a:off x="6381349" y="4802505"/>
            <a:ext cx="1065048" cy="477804"/>
          </a:xfrm>
          <a:prstGeom prst="snip2SameRect">
            <a:avLst>
              <a:gd name="adj1" fmla="val 0"/>
              <a:gd name="adj2" fmla="val 38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ループ</a:t>
            </a: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1B16589B-8943-4DCA-8DA5-4599ADB8FD56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4967256" y="3557274"/>
            <a:ext cx="1150916" cy="2591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728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041"/>
      </a:dk2>
      <a:lt2>
        <a:srgbClr val="E8E8E2"/>
      </a:lt2>
      <a:accent1>
        <a:srgbClr val="9696C6"/>
      </a:accent1>
      <a:accent2>
        <a:srgbClr val="7F97BA"/>
      </a:accent2>
      <a:accent3>
        <a:srgbClr val="7EACB5"/>
      </a:accent3>
      <a:accent4>
        <a:srgbClr val="78B0A2"/>
      </a:accent4>
      <a:accent5>
        <a:srgbClr val="83AE92"/>
      </a:accent5>
      <a:accent6>
        <a:srgbClr val="7EB279"/>
      </a:accent6>
      <a:hlink>
        <a:srgbClr val="858551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65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Modern Love</vt:lpstr>
      <vt:lpstr>The Hand</vt:lpstr>
      <vt:lpstr>SketchyVTI</vt:lpstr>
      <vt:lpstr> 作品名</vt:lpstr>
      <vt:lpstr>PowerPoint プレゼンテーション</vt:lpstr>
      <vt:lpstr>フローチャート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作品名</dc:title>
  <dc:creator>村林 孝太郎</dc:creator>
  <cp:lastModifiedBy>村林 孝太郎</cp:lastModifiedBy>
  <cp:revision>14</cp:revision>
  <dcterms:created xsi:type="dcterms:W3CDTF">2020-07-22T07:57:59Z</dcterms:created>
  <dcterms:modified xsi:type="dcterms:W3CDTF">2020-07-22T11:56:45Z</dcterms:modified>
</cp:coreProperties>
</file>