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DE3"/>
    <a:srgbClr val="798777"/>
    <a:srgbClr val="A2B29F"/>
    <a:srgbClr val="BDD2B6"/>
    <a:srgbClr val="0A0A0A"/>
    <a:srgbClr val="FEFEFE"/>
    <a:srgbClr val="19A7CE"/>
    <a:srgbClr val="AFD3E2"/>
    <a:srgbClr val="146C94"/>
    <a:srgbClr val="F6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F54BC-8239-492C-9135-82083F8C1F40}" v="274" dt="2024-02-01T04:12:5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1118" y="-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港太 大塚" userId="387f6476b3d4915b" providerId="LiveId" clId="{610F54BC-8239-492C-9135-82083F8C1F40}"/>
    <pc:docChg chg="undo redo custSel modSld modMainMaster">
      <pc:chgData name="港太 大塚" userId="387f6476b3d4915b" providerId="LiveId" clId="{610F54BC-8239-492C-9135-82083F8C1F40}" dt="2024-02-01T04:14:02.781" v="1269" actId="1076"/>
      <pc:docMkLst>
        <pc:docMk/>
      </pc:docMkLst>
      <pc:sldChg chg="addSp delSp modSp mod setBg">
        <pc:chgData name="港太 大塚" userId="387f6476b3d4915b" providerId="LiveId" clId="{610F54BC-8239-492C-9135-82083F8C1F40}" dt="2024-02-01T04:14:02.781" v="1269" actId="1076"/>
        <pc:sldMkLst>
          <pc:docMk/>
          <pc:sldMk cId="2955195414" sldId="256"/>
        </pc:sldMkLst>
        <pc:spChg chg="add mod">
          <ac:chgData name="港太 大塚" userId="387f6476b3d4915b" providerId="LiveId" clId="{610F54BC-8239-492C-9135-82083F8C1F40}" dt="2024-02-01T03:47:13.182" v="252" actId="1076"/>
          <ac:spMkLst>
            <pc:docMk/>
            <pc:sldMk cId="2955195414" sldId="256"/>
            <ac:spMk id="6" creationId="{C7E73830-3633-06D9-D7F6-A19147B17685}"/>
          </ac:spMkLst>
        </pc:spChg>
        <pc:spChg chg="del mod">
          <ac:chgData name="港太 大塚" userId="387f6476b3d4915b" providerId="LiveId" clId="{610F54BC-8239-492C-9135-82083F8C1F40}" dt="2024-02-01T03:28:33.945" v="5" actId="478"/>
          <ac:spMkLst>
            <pc:docMk/>
            <pc:sldMk cId="2955195414" sldId="256"/>
            <ac:spMk id="8" creationId="{5B48A0CC-5177-873D-6DCB-DD8C46C592A5}"/>
          </ac:spMkLst>
        </pc:spChg>
        <pc:spChg chg="del mod">
          <ac:chgData name="港太 大塚" userId="387f6476b3d4915b" providerId="LiveId" clId="{610F54BC-8239-492C-9135-82083F8C1F40}" dt="2024-02-01T03:47:57.327" v="264" actId="21"/>
          <ac:spMkLst>
            <pc:docMk/>
            <pc:sldMk cId="2955195414" sldId="256"/>
            <ac:spMk id="9" creationId="{A74E54F5-2E4F-15CC-CC99-01ED1A4FC2D1}"/>
          </ac:spMkLst>
        </pc:spChg>
        <pc:spChg chg="del">
          <ac:chgData name="港太 大塚" userId="387f6476b3d4915b" providerId="LiveId" clId="{610F54BC-8239-492C-9135-82083F8C1F40}" dt="2024-02-01T03:28:16.550" v="1" actId="478"/>
          <ac:spMkLst>
            <pc:docMk/>
            <pc:sldMk cId="2955195414" sldId="256"/>
            <ac:spMk id="10" creationId="{1933BDAB-B6EB-5CAA-9AF1-16AFF7276C6E}"/>
          </ac:spMkLst>
        </pc:spChg>
        <pc:spChg chg="mod">
          <ac:chgData name="港太 大塚" userId="387f6476b3d4915b" providerId="LiveId" clId="{610F54BC-8239-492C-9135-82083F8C1F40}" dt="2024-02-01T04:14:02.781" v="1269" actId="1076"/>
          <ac:spMkLst>
            <pc:docMk/>
            <pc:sldMk cId="2955195414" sldId="256"/>
            <ac:spMk id="11" creationId="{CF0E1B4C-5392-8C60-4ABD-5E7197D726BF}"/>
          </ac:spMkLst>
        </pc:spChg>
        <pc:spChg chg="del mod">
          <ac:chgData name="港太 大塚" userId="387f6476b3d4915b" providerId="LiveId" clId="{610F54BC-8239-492C-9135-82083F8C1F40}" dt="2024-02-01T03:35:43.232" v="63" actId="478"/>
          <ac:spMkLst>
            <pc:docMk/>
            <pc:sldMk cId="2955195414" sldId="256"/>
            <ac:spMk id="12" creationId="{D5797A31-8218-D027-A9C9-7A3FAB782DA2}"/>
          </ac:spMkLst>
        </pc:spChg>
        <pc:spChg chg="mod topLvl">
          <ac:chgData name="港太 大塚" userId="387f6476b3d4915b" providerId="LiveId" clId="{610F54BC-8239-492C-9135-82083F8C1F40}" dt="2024-02-01T03:48:12.007" v="268" actId="164"/>
          <ac:spMkLst>
            <pc:docMk/>
            <pc:sldMk cId="2955195414" sldId="256"/>
            <ac:spMk id="14" creationId="{0C07A166-5ED6-3CE3-56C1-C483149D4AE8}"/>
          </ac:spMkLst>
        </pc:spChg>
        <pc:spChg chg="add mod">
          <ac:chgData name="港太 大塚" userId="387f6476b3d4915b" providerId="LiveId" clId="{610F54BC-8239-492C-9135-82083F8C1F40}" dt="2024-02-01T03:48:12.007" v="268" actId="164"/>
          <ac:spMkLst>
            <pc:docMk/>
            <pc:sldMk cId="2955195414" sldId="256"/>
            <ac:spMk id="17" creationId="{328406FB-000E-87AE-A485-DEBEEEF20658}"/>
          </ac:spMkLst>
        </pc:spChg>
        <pc:spChg chg="add mod">
          <ac:chgData name="港太 大塚" userId="387f6476b3d4915b" providerId="LiveId" clId="{610F54BC-8239-492C-9135-82083F8C1F40}" dt="2024-02-01T04:06:53.814" v="1107"/>
          <ac:spMkLst>
            <pc:docMk/>
            <pc:sldMk cId="2955195414" sldId="256"/>
            <ac:spMk id="18" creationId="{A74E54F5-2E4F-15CC-CC99-01ED1A4FC2D1}"/>
          </ac:spMkLst>
        </pc:spChg>
        <pc:spChg chg="add del mod">
          <ac:chgData name="港太 大塚" userId="387f6476b3d4915b" providerId="LiveId" clId="{610F54BC-8239-492C-9135-82083F8C1F40}" dt="2024-02-01T03:52:03.159" v="281" actId="478"/>
          <ac:spMkLst>
            <pc:docMk/>
            <pc:sldMk cId="2955195414" sldId="256"/>
            <ac:spMk id="21" creationId="{974C825F-D69C-B46D-FB6A-4D50868A5780}"/>
          </ac:spMkLst>
        </pc:spChg>
        <pc:spChg chg="add del mod">
          <ac:chgData name="港太 大塚" userId="387f6476b3d4915b" providerId="LiveId" clId="{610F54BC-8239-492C-9135-82083F8C1F40}" dt="2024-02-01T03:52:36.453" v="285" actId="478"/>
          <ac:spMkLst>
            <pc:docMk/>
            <pc:sldMk cId="2955195414" sldId="256"/>
            <ac:spMk id="23" creationId="{040D0FD0-87B9-5E3D-1543-E53B9E60C132}"/>
          </ac:spMkLst>
        </pc:spChg>
        <pc:spChg chg="add del">
          <ac:chgData name="港太 大塚" userId="387f6476b3d4915b" providerId="LiveId" clId="{610F54BC-8239-492C-9135-82083F8C1F40}" dt="2024-02-01T03:54:00.462" v="289" actId="22"/>
          <ac:spMkLst>
            <pc:docMk/>
            <pc:sldMk cId="2955195414" sldId="256"/>
            <ac:spMk id="25" creationId="{9ADAB076-E081-7F34-3C81-824A45E75A8C}"/>
          </ac:spMkLst>
        </pc:spChg>
        <pc:spChg chg="mod">
          <ac:chgData name="港太 大塚" userId="387f6476b3d4915b" providerId="LiveId" clId="{610F54BC-8239-492C-9135-82083F8C1F40}" dt="2024-02-01T04:12:59.862" v="1261" actId="14100"/>
          <ac:spMkLst>
            <pc:docMk/>
            <pc:sldMk cId="2955195414" sldId="256"/>
            <ac:spMk id="26" creationId="{FB125D0B-DBE2-CACB-039F-01E47DE930DA}"/>
          </ac:spMkLst>
        </pc:spChg>
        <pc:spChg chg="add del">
          <ac:chgData name="港太 大塚" userId="387f6476b3d4915b" providerId="LiveId" clId="{610F54BC-8239-492C-9135-82083F8C1F40}" dt="2024-02-01T03:54:02.100" v="291" actId="478"/>
          <ac:spMkLst>
            <pc:docMk/>
            <pc:sldMk cId="2955195414" sldId="256"/>
            <ac:spMk id="28" creationId="{3630DC2E-47D1-CA2B-3F52-B7D9ABFD76DF}"/>
          </ac:spMkLst>
        </pc:spChg>
        <pc:spChg chg="add del">
          <ac:chgData name="港太 大塚" userId="387f6476b3d4915b" providerId="LiveId" clId="{610F54BC-8239-492C-9135-82083F8C1F40}" dt="2024-02-01T03:54:09.563" v="293" actId="478"/>
          <ac:spMkLst>
            <pc:docMk/>
            <pc:sldMk cId="2955195414" sldId="256"/>
            <ac:spMk id="30" creationId="{FFAF7450-6F8E-9A1D-FE11-7FF9D4C0CB5B}"/>
          </ac:spMkLst>
        </pc:spChg>
        <pc:spChg chg="add mod">
          <ac:chgData name="港太 大塚" userId="387f6476b3d4915b" providerId="LiveId" clId="{610F54BC-8239-492C-9135-82083F8C1F40}" dt="2024-02-01T04:08:52.331" v="1118" actId="164"/>
          <ac:spMkLst>
            <pc:docMk/>
            <pc:sldMk cId="2955195414" sldId="256"/>
            <ac:spMk id="32" creationId="{1999E1F6-5B54-9AEF-C112-CD67E1E7A998}"/>
          </ac:spMkLst>
        </pc:spChg>
        <pc:spChg chg="add mod">
          <ac:chgData name="港太 大塚" userId="387f6476b3d4915b" providerId="LiveId" clId="{610F54BC-8239-492C-9135-82083F8C1F40}" dt="2024-02-01T04:08:52.331" v="1118" actId="164"/>
          <ac:spMkLst>
            <pc:docMk/>
            <pc:sldMk cId="2955195414" sldId="256"/>
            <ac:spMk id="33" creationId="{FCEDAF0D-17B8-0F90-7D51-C32AB166A25F}"/>
          </ac:spMkLst>
        </pc:spChg>
        <pc:spChg chg="del mod">
          <ac:chgData name="港太 大塚" userId="387f6476b3d4915b" providerId="LiveId" clId="{610F54BC-8239-492C-9135-82083F8C1F40}" dt="2024-02-01T03:35:43.232" v="63" actId="478"/>
          <ac:spMkLst>
            <pc:docMk/>
            <pc:sldMk cId="2955195414" sldId="256"/>
            <ac:spMk id="38" creationId="{A1B503DA-5694-DF44-D580-3531331E7197}"/>
          </ac:spMkLst>
        </pc:spChg>
        <pc:spChg chg="mod">
          <ac:chgData name="港太 大塚" userId="387f6476b3d4915b" providerId="LiveId" clId="{610F54BC-8239-492C-9135-82083F8C1F40}" dt="2024-02-01T04:08:52.331" v="1118" actId="164"/>
          <ac:spMkLst>
            <pc:docMk/>
            <pc:sldMk cId="2955195414" sldId="256"/>
            <ac:spMk id="42" creationId="{5DDFBBF5-4044-0234-9D95-A41C320601CF}"/>
          </ac:spMkLst>
        </pc:spChg>
        <pc:spChg chg="del mod">
          <ac:chgData name="港太 大塚" userId="387f6476b3d4915b" providerId="LiveId" clId="{610F54BC-8239-492C-9135-82083F8C1F40}" dt="2024-02-01T03:35:43.232" v="63" actId="478"/>
          <ac:spMkLst>
            <pc:docMk/>
            <pc:sldMk cId="2955195414" sldId="256"/>
            <ac:spMk id="46" creationId="{4507ED1E-4D3E-53C5-144E-CEC581F38E1A}"/>
          </ac:spMkLst>
        </pc:spChg>
        <pc:spChg chg="mod">
          <ac:chgData name="港太 大塚" userId="387f6476b3d4915b" providerId="LiveId" clId="{610F54BC-8239-492C-9135-82083F8C1F40}" dt="2024-02-01T04:08:52.331" v="1118" actId="164"/>
          <ac:spMkLst>
            <pc:docMk/>
            <pc:sldMk cId="2955195414" sldId="256"/>
            <ac:spMk id="48" creationId="{153E840F-AD1B-A428-882D-B93D61A2DEEF}"/>
          </ac:spMkLst>
        </pc:spChg>
        <pc:grpChg chg="add mod">
          <ac:chgData name="港太 大塚" userId="387f6476b3d4915b" providerId="LiveId" clId="{610F54BC-8239-492C-9135-82083F8C1F40}" dt="2024-02-01T03:48:12.007" v="268" actId="164"/>
          <ac:grpSpMkLst>
            <pc:docMk/>
            <pc:sldMk cId="2955195414" sldId="256"/>
            <ac:grpSpMk id="7" creationId="{B9233428-E070-7B86-7AF8-E7E0B8839074}"/>
          </ac:grpSpMkLst>
        </pc:grpChg>
        <pc:grpChg chg="add del mod">
          <ac:chgData name="港太 大塚" userId="387f6476b3d4915b" providerId="LiveId" clId="{610F54BC-8239-492C-9135-82083F8C1F40}" dt="2024-02-01T03:47:23.633" v="256" actId="478"/>
          <ac:grpSpMkLst>
            <pc:docMk/>
            <pc:sldMk cId="2955195414" sldId="256"/>
            <ac:grpSpMk id="13" creationId="{CA3E81DC-FDBA-CBF2-369A-09A6146FDFD0}"/>
          </ac:grpSpMkLst>
        </pc:grpChg>
        <pc:grpChg chg="add mod">
          <ac:chgData name="港太 大塚" userId="387f6476b3d4915b" providerId="LiveId" clId="{610F54BC-8239-492C-9135-82083F8C1F40}" dt="2024-02-01T03:57:42.312" v="594" actId="1076"/>
          <ac:grpSpMkLst>
            <pc:docMk/>
            <pc:sldMk cId="2955195414" sldId="256"/>
            <ac:grpSpMk id="19" creationId="{B7D9FF60-E165-4150-4B5A-ECDF5449DAE8}"/>
          </ac:grpSpMkLst>
        </pc:grpChg>
        <pc:grpChg chg="add mod">
          <ac:chgData name="港太 大塚" userId="387f6476b3d4915b" providerId="LiveId" clId="{610F54BC-8239-492C-9135-82083F8C1F40}" dt="2024-02-01T04:13:52.690" v="1268" actId="1076"/>
          <ac:grpSpMkLst>
            <pc:docMk/>
            <pc:sldMk cId="2955195414" sldId="256"/>
            <ac:grpSpMk id="34" creationId="{0DF710DA-E619-85F5-BF1D-E6042224DF2F}"/>
          </ac:grpSpMkLst>
        </pc:grpChg>
        <pc:picChg chg="mod ord">
          <ac:chgData name="港太 大塚" userId="387f6476b3d4915b" providerId="LiveId" clId="{610F54BC-8239-492C-9135-82083F8C1F40}" dt="2024-02-01T03:47:07.181" v="250" actId="164"/>
          <ac:picMkLst>
            <pc:docMk/>
            <pc:sldMk cId="2955195414" sldId="256"/>
            <ac:picMk id="5" creationId="{C4BD29AC-6BB1-9078-C4C1-2A61D11313ED}"/>
          </ac:picMkLst>
        </pc:picChg>
        <pc:picChg chg="del mod topLvl">
          <ac:chgData name="港太 大塚" userId="387f6476b3d4915b" providerId="LiveId" clId="{610F54BC-8239-492C-9135-82083F8C1F40}" dt="2024-02-01T03:47:23.633" v="256" actId="478"/>
          <ac:picMkLst>
            <pc:docMk/>
            <pc:sldMk cId="2955195414" sldId="256"/>
            <ac:picMk id="16" creationId="{791189A2-907F-5FA4-E0E8-FE4073106570}"/>
          </ac:picMkLst>
        </pc:picChg>
        <pc:picChg chg="mod">
          <ac:chgData name="港太 大塚" userId="387f6476b3d4915b" providerId="LiveId" clId="{610F54BC-8239-492C-9135-82083F8C1F40}" dt="2024-02-01T03:50:49.830" v="278" actId="1076"/>
          <ac:picMkLst>
            <pc:docMk/>
            <pc:sldMk cId="2955195414" sldId="256"/>
            <ac:picMk id="31" creationId="{852BD1DA-E14C-D1F0-C766-D166F60A6119}"/>
          </ac:picMkLst>
        </pc:picChg>
        <pc:cxnChg chg="del mod">
          <ac:chgData name="港太 大塚" userId="387f6476b3d4915b" providerId="LiveId" clId="{610F54BC-8239-492C-9135-82083F8C1F40}" dt="2024-02-01T03:35:43.232" v="63" actId="478"/>
          <ac:cxnSpMkLst>
            <pc:docMk/>
            <pc:sldMk cId="2955195414" sldId="256"/>
            <ac:cxnSpMk id="15" creationId="{627CA967-13FE-D5E4-E993-116F0C311327}"/>
          </ac:cxnSpMkLst>
        </pc:cxnChg>
        <pc:cxnChg chg="del mod">
          <ac:chgData name="港太 大塚" userId="387f6476b3d4915b" providerId="LiveId" clId="{610F54BC-8239-492C-9135-82083F8C1F40}" dt="2024-02-01T03:35:44.132" v="64" actId="478"/>
          <ac:cxnSpMkLst>
            <pc:docMk/>
            <pc:sldMk cId="2955195414" sldId="256"/>
            <ac:cxnSpMk id="39" creationId="{A0ECF9CE-9F93-12E8-E8C4-BC0801FF1C8A}"/>
          </ac:cxnSpMkLst>
        </pc:cxnChg>
        <pc:cxnChg chg="del mod">
          <ac:chgData name="港太 大塚" userId="387f6476b3d4915b" providerId="LiveId" clId="{610F54BC-8239-492C-9135-82083F8C1F40}" dt="2024-02-01T03:35:45.572" v="65" actId="478"/>
          <ac:cxnSpMkLst>
            <pc:docMk/>
            <pc:sldMk cId="2955195414" sldId="256"/>
            <ac:cxnSpMk id="47" creationId="{BD31877B-03DB-8458-0AF2-16110B701FE1}"/>
          </ac:cxnSpMkLst>
        </pc:cxnChg>
      </pc:sldChg>
      <pc:sldMasterChg chg="setBg">
        <pc:chgData name="港太 大塚" userId="387f6476b3d4915b" providerId="LiveId" clId="{610F54BC-8239-492C-9135-82083F8C1F40}" dt="2024-02-01T03:32:53.196" v="51"/>
        <pc:sldMasterMkLst>
          <pc:docMk/>
          <pc:sldMasterMk cId="2012601325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6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29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93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59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0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2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3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9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26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0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6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4CFBA-CB31-4DC3-B0B5-C866AFA86CA2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8C7BF-4B88-4CD0-8F2E-4E159C591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7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D2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0E1B4C-5392-8C60-4ABD-5E7197D726BF}"/>
              </a:ext>
            </a:extLst>
          </p:cNvPr>
          <p:cNvSpPr txBox="1"/>
          <p:nvPr/>
        </p:nvSpPr>
        <p:spPr>
          <a:xfrm>
            <a:off x="286440" y="7940918"/>
            <a:ext cx="6285121" cy="1532334"/>
          </a:xfrm>
          <a:prstGeom prst="roundRect">
            <a:avLst/>
          </a:prstGeom>
          <a:solidFill>
            <a:srgbClr val="F8EDE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年生のニーズに応える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年間の予定、課題管理、卒研管理ができます。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記入し送信すると、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LINE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に入力内容が送られてきます。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b="1" dirty="0">
              <a:solidFill>
                <a:srgbClr val="F6F1F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毎週土曜日の朝</a:t>
            </a:r>
            <a:r>
              <a:rPr kumimoji="1" lang="en-US" altLang="ja-JP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7:00~8:00</a:t>
            </a:r>
            <a:r>
              <a:rPr kumimoji="1"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の間に</a:t>
            </a:r>
            <a:endParaRPr kumimoji="1" lang="en-US" altLang="ja-JP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週間分の進捗や課題内容が送られてきます。</a:t>
            </a:r>
          </a:p>
        </p:txBody>
      </p:sp>
      <p:pic>
        <p:nvPicPr>
          <p:cNvPr id="31" name="図 30" descr="図形, 四角形&#10;&#10;自動的に生成された説明">
            <a:extLst>
              <a:ext uri="{FF2B5EF4-FFF2-40B4-BE49-F238E27FC236}">
                <a16:creationId xmlns:a16="http://schemas.microsoft.com/office/drawing/2014/main" id="{852BD1DA-E14C-D1F0-C766-D166F60A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86" y="2350493"/>
            <a:ext cx="3810000" cy="3810000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7D9FF60-E165-4150-4B5A-ECDF5449DAE8}"/>
              </a:ext>
            </a:extLst>
          </p:cNvPr>
          <p:cNvGrpSpPr/>
          <p:nvPr/>
        </p:nvGrpSpPr>
        <p:grpSpPr>
          <a:xfrm>
            <a:off x="330957" y="2059379"/>
            <a:ext cx="6196086" cy="4165183"/>
            <a:chOff x="358140" y="621731"/>
            <a:chExt cx="6196086" cy="4165183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9233428-E070-7B86-7AF8-E7E0B8839074}"/>
                </a:ext>
              </a:extLst>
            </p:cNvPr>
            <p:cNvGrpSpPr/>
            <p:nvPr/>
          </p:nvGrpSpPr>
          <p:grpSpPr>
            <a:xfrm>
              <a:off x="358140" y="621731"/>
              <a:ext cx="2941320" cy="4165183"/>
              <a:chOff x="1104900" y="591251"/>
              <a:chExt cx="2941320" cy="4165183"/>
            </a:xfrm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7E73830-3633-06D9-D7F6-A19147B17685}"/>
                  </a:ext>
                </a:extLst>
              </p:cNvPr>
              <p:cNvSpPr/>
              <p:nvPr/>
            </p:nvSpPr>
            <p:spPr>
              <a:xfrm>
                <a:off x="1104900" y="591251"/>
                <a:ext cx="2941320" cy="4165183"/>
              </a:xfrm>
              <a:prstGeom prst="roundRect">
                <a:avLst/>
              </a:prstGeom>
              <a:solidFill>
                <a:srgbClr val="F8ED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図 4" descr="グラフィカル ユーザー インターフェイス, テキスト, アプリケーション, チャットまたはテキスト メッセージ&#10;&#10;自動的に生成された説明">
                <a:extLst>
                  <a:ext uri="{FF2B5EF4-FFF2-40B4-BE49-F238E27FC236}">
                    <a16:creationId xmlns:a16="http://schemas.microsoft.com/office/drawing/2014/main" id="{C4BD29AC-6BB1-9078-C4C1-2A61D1131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4010" y="721491"/>
                <a:ext cx="1943100" cy="3904702"/>
              </a:xfrm>
              <a:prstGeom prst="rect">
                <a:avLst/>
              </a:prstGeom>
            </p:spPr>
          </p:pic>
        </p:grp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0C07A166-5ED6-3CE3-56C1-C483149D4AE8}"/>
                </a:ext>
              </a:extLst>
            </p:cNvPr>
            <p:cNvSpPr/>
            <p:nvPr/>
          </p:nvSpPr>
          <p:spPr>
            <a:xfrm>
              <a:off x="3612906" y="621731"/>
              <a:ext cx="2941320" cy="1969069"/>
            </a:xfrm>
            <a:prstGeom prst="roundRect">
              <a:avLst/>
            </a:prstGeom>
            <a:solidFill>
              <a:srgbClr val="F8ED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328406FB-000E-87AE-A485-DEBEEEF20658}"/>
                </a:ext>
              </a:extLst>
            </p:cNvPr>
            <p:cNvSpPr/>
            <p:nvPr/>
          </p:nvSpPr>
          <p:spPr>
            <a:xfrm>
              <a:off x="3612906" y="2817845"/>
              <a:ext cx="2941320" cy="1969069"/>
            </a:xfrm>
            <a:prstGeom prst="roundRect">
              <a:avLst/>
            </a:prstGeom>
            <a:solidFill>
              <a:srgbClr val="F8ED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74E54F5-2E4F-15CC-CC99-01ED1A4FC2D1}"/>
              </a:ext>
            </a:extLst>
          </p:cNvPr>
          <p:cNvSpPr/>
          <p:nvPr/>
        </p:nvSpPr>
        <p:spPr>
          <a:xfrm>
            <a:off x="0" y="0"/>
            <a:ext cx="6858000" cy="1872076"/>
          </a:xfrm>
          <a:prstGeom prst="rect">
            <a:avLst/>
          </a:prstGeom>
          <a:solidFill>
            <a:srgbClr val="798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簡単</a:t>
            </a:r>
            <a:r>
              <a:rPr kumimoji="1"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便利な予定・進捗管理アプリ</a:t>
            </a:r>
            <a:endParaRPr kumimoji="1" lang="en-US" altLang="ja-JP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まるわかりくん</a:t>
            </a:r>
            <a:endParaRPr kumimoji="1" lang="en-US" altLang="ja-JP" sz="4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年間の予定や卒業研究の進捗を</a:t>
            </a:r>
            <a:r>
              <a:rPr kumimoji="1"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LINE</a:t>
            </a:r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で管理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DF710DA-E619-85F5-BF1D-E6042224DF2F}"/>
              </a:ext>
            </a:extLst>
          </p:cNvPr>
          <p:cNvGrpSpPr/>
          <p:nvPr/>
        </p:nvGrpSpPr>
        <p:grpSpPr>
          <a:xfrm>
            <a:off x="286439" y="6723623"/>
            <a:ext cx="6285122" cy="716250"/>
            <a:chOff x="378324" y="6863557"/>
            <a:chExt cx="6285122" cy="716250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B125D0B-DBE2-CACB-039F-01E47DE930DA}"/>
                </a:ext>
              </a:extLst>
            </p:cNvPr>
            <p:cNvSpPr txBox="1"/>
            <p:nvPr/>
          </p:nvSpPr>
          <p:spPr>
            <a:xfrm>
              <a:off x="378324" y="6864718"/>
              <a:ext cx="1546999" cy="715089"/>
            </a:xfrm>
            <a:prstGeom prst="roundRect">
              <a:avLst/>
            </a:prstGeom>
            <a:solidFill>
              <a:srgbClr val="798777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01</a:t>
              </a:r>
            </a:p>
            <a:p>
              <a:r>
                <a:rPr kumimoji="1" lang="ja-JP" altLang="en-US" sz="1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スプレッドシートで年間予定を作成</a:t>
              </a:r>
              <a:endParaRPr kumimoji="1" lang="en-US" altLang="ja-JP" sz="1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DDFBBF5-4044-0234-9D95-A41C320601CF}"/>
                </a:ext>
              </a:extLst>
            </p:cNvPr>
            <p:cNvSpPr txBox="1"/>
            <p:nvPr/>
          </p:nvSpPr>
          <p:spPr>
            <a:xfrm>
              <a:off x="4932675" y="6901864"/>
              <a:ext cx="1730771" cy="638473"/>
            </a:xfrm>
            <a:prstGeom prst="roundRect">
              <a:avLst/>
            </a:prstGeom>
            <a:solidFill>
              <a:srgbClr val="798777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03</a:t>
              </a:r>
            </a:p>
            <a:p>
              <a:r>
                <a:rPr kumimoji="1" lang="en-US" altLang="ja-JP" sz="105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WEB</a:t>
              </a:r>
              <a:r>
                <a:rPr kumimoji="1" lang="ja-JP" altLang="en-US" sz="105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上と</a:t>
              </a:r>
              <a:r>
                <a:rPr kumimoji="1" lang="en-US" altLang="ja-JP" sz="105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LINE</a:t>
              </a:r>
              <a:r>
                <a:rPr kumimoji="1" lang="ja-JP" altLang="en-US" sz="105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endParaRPr kumimoji="1" lang="en-US" altLang="ja-JP" sz="10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ja-JP" altLang="en-US" sz="105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閲覧することができます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53E840F-AD1B-A428-882D-B93D61A2DEEF}"/>
                </a:ext>
              </a:extLst>
            </p:cNvPr>
            <p:cNvSpPr txBox="1"/>
            <p:nvPr/>
          </p:nvSpPr>
          <p:spPr>
            <a:xfrm>
              <a:off x="2295478" y="6863557"/>
              <a:ext cx="2267043" cy="715089"/>
            </a:xfrm>
            <a:prstGeom prst="roundRect">
              <a:avLst/>
            </a:prstGeom>
            <a:solidFill>
              <a:srgbClr val="798777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02</a:t>
              </a:r>
            </a:p>
            <a:p>
              <a:r>
                <a:rPr kumimoji="1" lang="ja-JP" altLang="en-US" sz="1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今日の課題や卒業研究の進捗、明日のやることを記入</a:t>
              </a:r>
            </a:p>
          </p:txBody>
        </p:sp>
        <p:sp>
          <p:nvSpPr>
            <p:cNvPr id="32" name="矢印: 山形 31">
              <a:extLst>
                <a:ext uri="{FF2B5EF4-FFF2-40B4-BE49-F238E27FC236}">
                  <a16:creationId xmlns:a16="http://schemas.microsoft.com/office/drawing/2014/main" id="{1999E1F6-5B54-9AEF-C112-CD67E1E7A998}"/>
                </a:ext>
              </a:extLst>
            </p:cNvPr>
            <p:cNvSpPr/>
            <p:nvPr/>
          </p:nvSpPr>
          <p:spPr>
            <a:xfrm>
              <a:off x="1952580" y="6992500"/>
              <a:ext cx="315642" cy="457200"/>
            </a:xfrm>
            <a:prstGeom prst="chevron">
              <a:avLst>
                <a:gd name="adj" fmla="val 64485"/>
              </a:avLst>
            </a:prstGeom>
            <a:solidFill>
              <a:srgbClr val="7987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矢印: 山形 32">
              <a:extLst>
                <a:ext uri="{FF2B5EF4-FFF2-40B4-BE49-F238E27FC236}">
                  <a16:creationId xmlns:a16="http://schemas.microsoft.com/office/drawing/2014/main" id="{FCEDAF0D-17B8-0F90-7D51-C32AB166A25F}"/>
                </a:ext>
              </a:extLst>
            </p:cNvPr>
            <p:cNvSpPr/>
            <p:nvPr/>
          </p:nvSpPr>
          <p:spPr>
            <a:xfrm>
              <a:off x="4589777" y="6992500"/>
              <a:ext cx="315642" cy="457200"/>
            </a:xfrm>
            <a:prstGeom prst="chevron">
              <a:avLst>
                <a:gd name="adj" fmla="val 64485"/>
              </a:avLst>
            </a:prstGeom>
            <a:solidFill>
              <a:srgbClr val="7987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6E6F8E-F33F-9263-9581-45D676E6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27" y="2500080"/>
            <a:ext cx="2762111" cy="108502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ベクター,予定管理アプリのロゴ,カレンダー">
            <a:extLst>
              <a:ext uri="{FF2B5EF4-FFF2-40B4-BE49-F238E27FC236}">
                <a16:creationId xmlns:a16="http://schemas.microsoft.com/office/drawing/2014/main" id="{44E23B67-F8D1-4A0A-1670-836AF538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53" y="8064197"/>
            <a:ext cx="1282044" cy="12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9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116</Words>
  <Application>Microsoft Office PowerPoint</Application>
  <PresentationFormat>A4 210 x 297 mm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Aptos</vt:lpstr>
      <vt:lpstr>Aptos Display</vt:lpstr>
      <vt:lpstr>Arial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大塚　港太</dc:creator>
  <cp:lastModifiedBy>港太 大塚</cp:lastModifiedBy>
  <cp:revision>2</cp:revision>
  <dcterms:created xsi:type="dcterms:W3CDTF">2024-02-01T01:07:28Z</dcterms:created>
  <dcterms:modified xsi:type="dcterms:W3CDTF">2024-02-01T05:15:21Z</dcterms:modified>
</cp:coreProperties>
</file>