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" initials="c" lastIdx="2" clrIdx="0">
    <p:extLst>
      <p:ext uri="{19B8F6BF-5375-455C-9EA6-DF929625EA0E}">
        <p15:presenceInfo xmlns:p15="http://schemas.microsoft.com/office/powerpoint/2012/main" userId="c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14:00:37.0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3-04-12T14:00:38.786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864C-FB84-46B2-B884-0D04C291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20CBFE-9D8F-48AD-8258-36C209ADA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213C2-A75B-448A-B7D6-E461EBB0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3AC0A-5DBB-49B1-AD3B-9FB80937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202A2-475C-4413-B95F-6DFC3F50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6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8DAB1-33BF-4DAB-BEB6-5655888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35F96-7428-4002-8139-C3A8B171F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DC1B9-3DF3-44B7-B5BD-5D4AF71C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812AA-030D-42E2-8C38-1225BC5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C9913E-C98D-432F-9985-AE66D899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8BA7D5-C673-4281-B244-097A3A53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1C738D-66A8-450B-BAA3-8FC4BFF07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A97A7-809F-4BB6-92D5-9D1C9F22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AB327-A525-4841-BE2A-BC0980D3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66A16-FFD5-4C19-8114-B1BC7D87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4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8EF22-FC44-4643-AF7F-2C30274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33471-36AA-4572-8D43-84FCAE12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0C33E-4CF8-4EA1-B898-035E0007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3284C5-003A-4427-9E08-C9535BBB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7E839-598D-4BD2-8790-D82B9336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46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6ECD-0FCD-4B89-A34C-64865082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682366-E956-4374-A7C6-582B1EE3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35666-9867-4FF4-AE64-D5EFE509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EFE09-5F90-4035-A98F-ECA0D73D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41A1C-3A87-4F03-A83C-017DB14C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4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7971B-BED5-4E20-A12C-4F4B2149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619F3-9160-455F-989F-76C69B9CF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F786EF-0CFF-46F4-81C5-847F906A9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FC037C-C9BC-45E7-88C5-EFBFB4CD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A9D8A-3CDD-41A5-B020-B4BDEA7A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17652-E481-4BCB-B7A4-3045CA23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CE34B-2150-4F23-B6BE-BC7A6BDC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CAED94-4595-43D7-B455-2F562E6D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C4FAC5-E621-496B-89C4-9E5631C4C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4DD595-5A57-4343-A8EE-3AE72BAFB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2BD86D-D3AE-4505-AFF9-DE45459B8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834FBD-9DAF-4B9C-BD07-3A53A4C3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BA5519-9D53-43D2-B589-1B950819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7E9268-4773-477A-8CC1-9ED307A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7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E630E-1E68-4F47-BD0B-CA023E7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3428D8-9F9E-4551-B4FE-4DC8EB19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8CFEB6-FE19-434A-B319-43FCB735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CBE108-8DF0-48E2-87E1-2B43E275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3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13E1A4-A4F0-4C89-838A-49A3D085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E7DA0F-63C5-41AC-B565-A9F2F61C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614AB5-E686-40D2-AC7D-F11071CF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8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A47C5-78AC-462C-94C3-38BCBA9F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1FBD61-AD65-4A58-9453-47A5D371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00E945-4522-4965-942C-BAAA6D364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AB37A6-BC31-487C-9641-29654CA4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66B631-B65E-431C-A405-E5E270B2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156F86-D35A-454F-804C-E2AA3708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5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3F744-9776-477B-8138-CAF23D0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ECC662-B0C1-4C0D-AD1A-256F5167D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6B5CA5-9220-4451-A64D-CDF977407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06340-D8E9-43EC-BB8E-531F5184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95985-1153-4F13-955B-45AFC02B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2655C-720C-4B38-A9F4-5C2983F9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6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A1BD6-5325-41BE-9AA9-FDF6D36C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A0806B-47CC-4C9E-8765-2ABCA3EF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0232E-3EBB-4C4C-B1CC-D49716A50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C074-4123-45A0-9570-7FDAF94C4631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9A0FE-9736-4903-AD21-AC7BBF312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A696C-B83D-427A-AB5C-C1568104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2D7F-14D5-4F03-AA8A-1456FB31F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AD79F-254D-4869-AF37-1BBDB971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3673" y="137786"/>
            <a:ext cx="8200373" cy="1267804"/>
          </a:xfrm>
        </p:spPr>
        <p:txBody>
          <a:bodyPr>
            <a:normAutofit/>
          </a:bodyPr>
          <a:lstStyle/>
          <a:p>
            <a:r>
              <a:rPr kumimoji="1" lang="en-US" altLang="ja-JP" sz="8000" b="1" dirty="0" err="1"/>
              <a:t>Xampp</a:t>
            </a:r>
            <a:r>
              <a:rPr kumimoji="1" lang="ja-JP" altLang="en-US" sz="8000" b="1" dirty="0"/>
              <a:t>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C2E4B3-34E8-418F-A470-8169192FA568}"/>
              </a:ext>
            </a:extLst>
          </p:cNvPr>
          <p:cNvSpPr txBox="1"/>
          <p:nvPr/>
        </p:nvSpPr>
        <p:spPr>
          <a:xfrm>
            <a:off x="187890" y="1653436"/>
            <a:ext cx="116116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XAMPP </a:t>
            </a:r>
            <a:r>
              <a:rPr lang="ja-JP" altLang="en-US" dirty="0"/>
              <a:t>の公式サイトでは、「完全に無償で </a:t>
            </a:r>
            <a:r>
              <a:rPr lang="en-US" altLang="ja-JP" u="sng" dirty="0"/>
              <a:t>MariaDB</a:t>
            </a:r>
            <a:r>
              <a:rPr lang="ja-JP" altLang="en-US" dirty="0" err="1"/>
              <a:t>、</a:t>
            </a:r>
            <a:r>
              <a:rPr lang="en-US" altLang="ja-JP" u="sng" dirty="0"/>
              <a:t>PHP</a:t>
            </a:r>
            <a:r>
              <a:rPr lang="ja-JP" altLang="en-US" dirty="0" err="1"/>
              <a:t>、</a:t>
            </a:r>
            <a:r>
              <a:rPr lang="ja-JP" altLang="en-US" dirty="0"/>
              <a:t>および </a:t>
            </a:r>
            <a:r>
              <a:rPr lang="en-US" altLang="ja-JP" u="sng" dirty="0"/>
              <a:t>Perl</a:t>
            </a:r>
            <a:r>
              <a:rPr lang="en-US" altLang="ja-JP" dirty="0"/>
              <a:t> </a:t>
            </a:r>
            <a:r>
              <a:rPr lang="ja-JP" altLang="en-US" dirty="0"/>
              <a:t>を含んだ、簡単にインストールできる </a:t>
            </a:r>
            <a:r>
              <a:rPr lang="en-US" altLang="ja-JP" dirty="0"/>
              <a:t>Apache </a:t>
            </a:r>
            <a:r>
              <a:rPr lang="ja-JP" altLang="en-US" dirty="0"/>
              <a:t>ディストリビューションです」とのことです。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apache</a:t>
            </a:r>
            <a:r>
              <a:rPr lang="ja-JP" altLang="en-US" dirty="0"/>
              <a:t>は</a:t>
            </a:r>
            <a:r>
              <a:rPr lang="en-US" altLang="ja-JP" dirty="0"/>
              <a:t>Web</a:t>
            </a:r>
            <a:r>
              <a:rPr lang="ja-JP" altLang="en-US" dirty="0"/>
              <a:t>サーバーソフトでありソフトのため個人的な見解では</a:t>
            </a:r>
            <a:r>
              <a:rPr lang="en-US" altLang="ja-JP" dirty="0" err="1"/>
              <a:t>Saas</a:t>
            </a:r>
            <a:r>
              <a:rPr lang="ja-JP" altLang="en-US" dirty="0"/>
              <a:t>ではないかと思う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Xampp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MacOS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WinOS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LinuxOS</a:t>
            </a:r>
            <a:r>
              <a:rPr kumimoji="1" lang="ja-JP" altLang="en-US" dirty="0"/>
              <a:t>いずれも対応できることから、「</a:t>
            </a:r>
            <a:r>
              <a:rPr lang="ja-JP" altLang="en-US" dirty="0"/>
              <a:t>クラスプラットフォーム」と呼ばれています。</a:t>
            </a:r>
            <a:endParaRPr lang="en-US" altLang="ja-JP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・</a:t>
            </a:r>
            <a:r>
              <a:rPr lang="ja-JP" altLang="en-US" dirty="0"/>
              <a:t>そしてこれらのアプリケーションの頭文字をとって</a:t>
            </a:r>
            <a:endParaRPr lang="en-US" altLang="ja-JP" dirty="0"/>
          </a:p>
          <a:p>
            <a:pPr algn="ctr"/>
            <a:r>
              <a:rPr lang="ja-JP" altLang="en-US" b="1" dirty="0"/>
              <a:t>「クラスプラットフォーム」を表す「</a:t>
            </a:r>
            <a:r>
              <a:rPr lang="en-US" altLang="ja-JP" b="1" dirty="0"/>
              <a:t>X</a:t>
            </a:r>
            <a:r>
              <a:rPr lang="ja-JP" altLang="en-US" b="1" dirty="0"/>
              <a:t>」</a:t>
            </a:r>
          </a:p>
          <a:p>
            <a:pPr algn="ctr"/>
            <a:r>
              <a:rPr lang="ja-JP" altLang="en-US" b="1" dirty="0"/>
              <a:t>「</a:t>
            </a:r>
            <a:r>
              <a:rPr lang="en-US" altLang="ja-JP" b="1" dirty="0"/>
              <a:t>Apache</a:t>
            </a:r>
            <a:r>
              <a:rPr lang="ja-JP" altLang="en-US" b="1" dirty="0"/>
              <a:t>」の「</a:t>
            </a:r>
            <a:r>
              <a:rPr lang="en-US" altLang="ja-JP" b="1" dirty="0"/>
              <a:t>a]</a:t>
            </a:r>
          </a:p>
          <a:p>
            <a:pPr algn="ctr"/>
            <a:r>
              <a:rPr lang="ja-JP" altLang="en-US" b="1" dirty="0"/>
              <a:t>「</a:t>
            </a:r>
            <a:r>
              <a:rPr lang="en-US" altLang="ja-JP" b="1" dirty="0"/>
              <a:t>Maria DB</a:t>
            </a:r>
            <a:r>
              <a:rPr lang="ja-JP" altLang="en-US" b="1" dirty="0"/>
              <a:t>」の「ｍ」</a:t>
            </a:r>
            <a:endParaRPr lang="en-US" altLang="ja-JP" b="1" dirty="0"/>
          </a:p>
          <a:p>
            <a:pPr algn="ctr"/>
            <a:r>
              <a:rPr lang="ja-JP" altLang="en-US" b="1" dirty="0"/>
              <a:t>「</a:t>
            </a:r>
            <a:r>
              <a:rPr lang="en-US" altLang="ja-JP" b="1" dirty="0"/>
              <a:t>PHP</a:t>
            </a:r>
            <a:r>
              <a:rPr lang="ja-JP" altLang="en-US" b="1" dirty="0"/>
              <a:t>」の「</a:t>
            </a:r>
            <a:r>
              <a:rPr lang="en-US" altLang="ja-JP" b="1" dirty="0"/>
              <a:t>p</a:t>
            </a:r>
            <a:r>
              <a:rPr lang="ja-JP" altLang="en-US" b="1" dirty="0"/>
              <a:t>」</a:t>
            </a:r>
            <a:endParaRPr lang="en-US" altLang="ja-JP" b="1" dirty="0"/>
          </a:p>
          <a:p>
            <a:pPr algn="ctr"/>
            <a:r>
              <a:rPr lang="ja-JP" altLang="en-US" b="1" dirty="0"/>
              <a:t>「</a:t>
            </a:r>
            <a:r>
              <a:rPr lang="en-US" altLang="ja-JP" b="1" dirty="0"/>
              <a:t>Perl</a:t>
            </a:r>
            <a:r>
              <a:rPr lang="ja-JP" altLang="en-US" b="1" dirty="0"/>
              <a:t>」の「</a:t>
            </a:r>
            <a:r>
              <a:rPr lang="en-US" altLang="ja-JP" b="1" dirty="0"/>
              <a:t>p</a:t>
            </a:r>
            <a:r>
              <a:rPr lang="ja-JP" altLang="en-US" b="1" dirty="0"/>
              <a:t>」</a:t>
            </a:r>
            <a:endParaRPr lang="en-US" altLang="ja-JP" b="1" dirty="0"/>
          </a:p>
          <a:p>
            <a:r>
              <a:rPr lang="en-US" altLang="ja-JP" b="1" dirty="0" err="1"/>
              <a:t>xampp</a:t>
            </a:r>
            <a:r>
              <a:rPr lang="ja-JP" altLang="en-US" b="1" dirty="0"/>
              <a:t>は個人的見解では「</a:t>
            </a:r>
            <a:r>
              <a:rPr lang="en-US" altLang="ja-JP" b="1" dirty="0" err="1"/>
              <a:t>Paas</a:t>
            </a:r>
            <a:r>
              <a:rPr lang="ja-JP" altLang="en-US" b="1" dirty="0"/>
              <a:t>」であると考える</a:t>
            </a:r>
            <a:endParaRPr lang="en-US" altLang="ja-JP" b="1" dirty="0"/>
          </a:p>
          <a:p>
            <a:r>
              <a:rPr lang="en-US" altLang="ja-JP" b="1" dirty="0" err="1"/>
              <a:t>Xampp</a:t>
            </a:r>
            <a:r>
              <a:rPr lang="ja-JP" altLang="en-US" b="1" dirty="0"/>
              <a:t>は仮想環境として立ち上がり、さまざまなアプリケーションをまとめているため</a:t>
            </a:r>
            <a:r>
              <a:rPr lang="en-US" altLang="ja-JP" b="1" dirty="0" err="1"/>
              <a:t>Paas</a:t>
            </a:r>
            <a:r>
              <a:rPr lang="ja-JP" altLang="en-US" b="1"/>
              <a:t>であると考えた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86478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161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Xamppとは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Xammpとは</dc:title>
  <dc:creator>cre</dc:creator>
  <cp:lastModifiedBy>cre</cp:lastModifiedBy>
  <cp:revision>9</cp:revision>
  <dcterms:created xsi:type="dcterms:W3CDTF">2023-04-12T05:08:26Z</dcterms:created>
  <dcterms:modified xsi:type="dcterms:W3CDTF">2023-04-12T05:30:28Z</dcterms:modified>
</cp:coreProperties>
</file>