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CCN Based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 Campus</c:v>
                </c:pt>
                <c:pt idx="1">
                  <c:v>4 Campus</c:v>
                </c:pt>
                <c:pt idx="2">
                  <c:v>8 Campus</c:v>
                </c:pt>
                <c:pt idx="3">
                  <c:v>16 Campus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TCP/IP Based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 Campus</c:v>
                </c:pt>
                <c:pt idx="1">
                  <c:v>4 Campus</c:v>
                </c:pt>
                <c:pt idx="2">
                  <c:v>8 Campus</c:v>
                </c:pt>
                <c:pt idx="3">
                  <c:v>16 Campus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5.8</c:v>
                </c:pt>
                <c:pt idx="3">
                  <c:v>6.8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778944"/>
        <c:axId val="35780480"/>
      </c:lineChart>
      <c:catAx>
        <c:axId val="35778944"/>
        <c:scaling>
          <c:orientation val="minMax"/>
        </c:scaling>
        <c:delete val="0"/>
        <c:axPos val="b"/>
        <c:majorTickMark val="out"/>
        <c:minorTickMark val="none"/>
        <c:tickLblPos val="nextTo"/>
        <c:crossAx val="35780480"/>
        <c:crosses val="autoZero"/>
        <c:auto val="1"/>
        <c:lblAlgn val="ctr"/>
        <c:lblOffset val="100"/>
        <c:noMultiLvlLbl val="0"/>
      </c:catAx>
      <c:valAx>
        <c:axId val="3578048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35778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1723-E714-441C-845B-B60E2472E5E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49C99-7302-42CB-825A-38A409F2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9C99-7302-42CB-825A-38A409F2B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dirty="0" smtClean="0"/>
              <a:t>nms-disaster-ccn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208912" cy="504056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NMS: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Network Modeling and Simulation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nms-disaster-ccn</a:t>
            </a:r>
            <a:r>
              <a:rPr lang="en-US" b="1" dirty="0">
                <a:solidFill>
                  <a:schemeClr val="tx1"/>
                </a:solidFill>
              </a:rPr>
              <a:t>.cc</a:t>
            </a:r>
            <a:r>
              <a:rPr lang="en-US" dirty="0" smtClean="0">
                <a:solidFill>
                  <a:schemeClr val="tx1"/>
                </a:solidFill>
              </a:rPr>
              <a:t> based on </a:t>
            </a:r>
            <a:r>
              <a:rPr lang="en-US" b="1" dirty="0" smtClean="0">
                <a:solidFill>
                  <a:schemeClr val="tx1"/>
                </a:solidFill>
              </a:rPr>
              <a:t>nms-p2p-nix.cc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1026" name="Picture 2" descr="http://www.nsnam.org/~jpelkey3/n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57" y="1196752"/>
            <a:ext cx="6927491" cy="52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9797" y="2246838"/>
            <a:ext cx="1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Backbone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2232" y="12127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Farm</a:t>
            </a:r>
            <a:endParaRPr lang="en-US" b="1" dirty="0"/>
          </a:p>
        </p:txBody>
      </p:sp>
      <p:sp>
        <p:nvSpPr>
          <p:cNvPr id="6" name="右大括号 5"/>
          <p:cNvSpPr/>
          <p:nvPr/>
        </p:nvSpPr>
        <p:spPr>
          <a:xfrm>
            <a:off x="6372200" y="1582108"/>
            <a:ext cx="216024" cy="14148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22232" y="2123564"/>
            <a:ext cx="137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Hosts</a:t>
            </a:r>
          </a:p>
          <a:p>
            <a:endParaRPr lang="en-US" b="1" dirty="0"/>
          </a:p>
          <a:p>
            <a:r>
              <a:rPr lang="en-US" b="1" dirty="0" smtClean="0"/>
              <a:t>TCP Servers</a:t>
            </a:r>
          </a:p>
          <a:p>
            <a:endParaRPr lang="en-US" b="1" dirty="0"/>
          </a:p>
        </p:txBody>
      </p:sp>
      <p:sp>
        <p:nvSpPr>
          <p:cNvPr id="8" name="左大括号 7"/>
          <p:cNvSpPr/>
          <p:nvPr/>
        </p:nvSpPr>
        <p:spPr>
          <a:xfrm>
            <a:off x="4932040" y="1844824"/>
            <a:ext cx="144016" cy="8640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21235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Routers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Clients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970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https://github.com/Waseda-Sato-lab/ccn-sim/blob/master/ndn-campus/scenarios/nms-disaster-ccn.cc</a:t>
            </a:r>
          </a:p>
        </p:txBody>
      </p:sp>
    </p:spTree>
    <p:extLst>
      <p:ext uri="{BB962C8B-B14F-4D97-AF65-F5344CB8AC3E}">
        <p14:creationId xmlns:p14="http://schemas.microsoft.com/office/powerpoint/2010/main" val="149165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303163"/>
              </p:ext>
            </p:extLst>
          </p:nvPr>
        </p:nvGraphicFramePr>
        <p:xfrm>
          <a:off x="755576" y="141277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899592" y="980728"/>
            <a:ext cx="0" cy="4421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43608" y="561784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99592" y="5401816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104" y="980728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Latency</a:t>
            </a:r>
          </a:p>
          <a:p>
            <a:endParaRPr lang="en-US" b="1" dirty="0"/>
          </a:p>
          <a:p>
            <a:r>
              <a:rPr lang="en-US" b="1" dirty="0" smtClean="0"/>
              <a:t>Throughput</a:t>
            </a:r>
          </a:p>
          <a:p>
            <a:endParaRPr lang="en-US" b="1" dirty="0"/>
          </a:p>
          <a:p>
            <a:r>
              <a:rPr lang="en-US" b="1" dirty="0" smtClean="0"/>
              <a:t>Power Consumption</a:t>
            </a:r>
          </a:p>
          <a:p>
            <a:endParaRPr lang="en-US" b="1" dirty="0"/>
          </a:p>
          <a:p>
            <a:r>
              <a:rPr lang="en-US" b="1" dirty="0" err="1" smtClean="0"/>
              <a:t>blablabla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60212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Scale(the number of Nodes, Campus, Consumer, Producer….)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108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9" y="1124744"/>
            <a:ext cx="9109901" cy="5030019"/>
          </a:xfrm>
        </p:spPr>
        <p:txBody>
          <a:bodyPr>
            <a:normAutofit/>
          </a:bodyPr>
          <a:lstStyle/>
          <a:p>
            <a:r>
              <a:rPr lang="en-US" dirty="0" smtClean="0"/>
              <a:t>Custom Interests ( Retrieving Disaster Information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Custom Contents( Publishing Disaster Information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Install Consumer / Producer to Subnet 2 / 3</a:t>
            </a:r>
          </a:p>
          <a:p>
            <a:pPr lvl="1"/>
            <a:r>
              <a:rPr lang="en-US" dirty="0" smtClean="0"/>
              <a:t>How many Consumers </a:t>
            </a:r>
            <a:r>
              <a:rPr lang="en-US" smtClean="0"/>
              <a:t>/ </a:t>
            </a:r>
            <a:r>
              <a:rPr lang="en-US" smtClean="0"/>
              <a:t>Producers?</a:t>
            </a:r>
            <a:endParaRPr lang="en-US" dirty="0" smtClean="0"/>
          </a:p>
          <a:p>
            <a:pPr lvl="1"/>
            <a:r>
              <a:rPr lang="en-US" dirty="0" smtClean="0"/>
              <a:t>Which Nodes? ( random?)</a:t>
            </a:r>
          </a:p>
          <a:p>
            <a:r>
              <a:rPr lang="en-US" dirty="0" smtClean="0"/>
              <a:t>Set the FIB Strategy</a:t>
            </a:r>
          </a:p>
          <a:p>
            <a:pPr lvl="1"/>
            <a:r>
              <a:rPr lang="en-US" dirty="0" smtClean="0"/>
              <a:t>Broadcast?</a:t>
            </a:r>
          </a:p>
          <a:p>
            <a:pPr lvl="1"/>
            <a:r>
              <a:rPr lang="en-US" dirty="0" smtClean="0"/>
              <a:t>Forward to Specific CCN Node?</a:t>
            </a:r>
          </a:p>
          <a:p>
            <a:pPr marL="457200" lvl="1" indent="0">
              <a:buNone/>
            </a:pPr>
            <a:r>
              <a:rPr lang="en-US" dirty="0" smtClean="0"/>
              <a:t>Q: How to Publish Contents to CCN Node?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0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103</Words>
  <Application>Microsoft Office PowerPoint</Application>
  <PresentationFormat>全屏显示(4:3)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nms-disaster-ccn</vt:lpstr>
      <vt:lpstr>Topology</vt:lpstr>
      <vt:lpstr>Code</vt:lpstr>
      <vt:lpstr>Expected Results</vt:lpstr>
      <vt:lpstr>Scenario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nms-disaster-ccn</dc:title>
  <dc:creator>Robin</dc:creator>
  <cp:lastModifiedBy>Robin</cp:lastModifiedBy>
  <cp:revision>43</cp:revision>
  <dcterms:created xsi:type="dcterms:W3CDTF">2014-04-21T06:16:37Z</dcterms:created>
  <dcterms:modified xsi:type="dcterms:W3CDTF">2014-04-21T07:51:43Z</dcterms:modified>
</cp:coreProperties>
</file>