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Soft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077200" cy="4038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j-lt"/>
              </a:rPr>
              <a:t>Crtanje</a:t>
            </a:r>
            <a:r>
              <a:rPr lang="en-US" sz="3600" dirty="0" smtClean="0">
                <a:latin typeface="+mj-lt"/>
              </a:rPr>
              <a:t> ER </a:t>
            </a:r>
            <a:r>
              <a:rPr lang="en-US" sz="3600" dirty="0" err="1" smtClean="0">
                <a:latin typeface="+mj-lt"/>
              </a:rPr>
              <a:t>dijagrama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 smtClean="0"/>
          </a:p>
          <a:p>
            <a:pPr algn="l"/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Jocev</a:t>
            </a:r>
            <a:r>
              <a:rPr lang="en-US" sz="2000" dirty="0" smtClean="0"/>
              <a:t> RA114-2012</a:t>
            </a:r>
            <a:br>
              <a:rPr lang="en-US" sz="2000" dirty="0" smtClean="0"/>
            </a:br>
            <a:r>
              <a:rPr lang="en-US" sz="2000" dirty="0" smtClean="0"/>
              <a:t>Marko </a:t>
            </a:r>
            <a:r>
              <a:rPr lang="en-US" sz="2000" dirty="0" err="1" smtClean="0"/>
              <a:t>Kova</a:t>
            </a:r>
            <a:r>
              <a:rPr lang="sr-Latn-RS" sz="2000" dirty="0" smtClean="0"/>
              <a:t>čević RA69-2012</a:t>
            </a:r>
            <a:endParaRPr lang="en-US" sz="2000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8204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4525963"/>
          </a:xfrm>
        </p:spPr>
        <p:txBody>
          <a:bodyPr/>
          <a:lstStyle/>
          <a:p>
            <a:r>
              <a:rPr lang="sr-Latn-RS" dirty="0" smtClean="0"/>
              <a:t>Osnovna ideja predmetnog projekta je izrada ER dijagrama na osnovu prepoznate specifikacije.  </a:t>
            </a:r>
          </a:p>
          <a:p>
            <a:r>
              <a:rPr lang="sr-Latn-RS" dirty="0" smtClean="0"/>
              <a:t> Za izradu samog projekta koristiće se WPF (</a:t>
            </a:r>
            <a:r>
              <a:rPr lang="sr-Latn-RS" i="1" dirty="0" smtClean="0"/>
              <a:t>Windows presentation foundation</a:t>
            </a:r>
            <a:r>
              <a:rPr lang="sr-Latn-RS" dirty="0" smtClean="0"/>
              <a:t>) tehnologija</a:t>
            </a:r>
            <a:r>
              <a:rPr lang="sr-Latn-RS" i="1" dirty="0" smtClean="0"/>
              <a:t> </a:t>
            </a:r>
            <a:r>
              <a:rPr lang="sr-Latn-RS" dirty="0" smtClean="0"/>
              <a:t>za prikaz UI elemenara, u našem slučaju entiteta (pravougaonici)</a:t>
            </a:r>
            <a:r>
              <a:rPr lang="en-US" dirty="0"/>
              <a:t>,</a:t>
            </a:r>
            <a:r>
              <a:rPr lang="sr-Latn-RS" dirty="0" smtClean="0"/>
              <a:t> veza između entiteta(</a:t>
            </a:r>
            <a:r>
              <a:rPr lang="en-US" dirty="0" smtClean="0"/>
              <a:t>l</a:t>
            </a:r>
            <a:r>
              <a:rPr lang="sr-Latn-RS" dirty="0" smtClean="0"/>
              <a:t>inije)</a:t>
            </a:r>
            <a:r>
              <a:rPr lang="en-US" dirty="0" smtClean="0"/>
              <a:t> i </a:t>
            </a:r>
            <a:r>
              <a:rPr lang="en-US" dirty="0" err="1" smtClean="0"/>
              <a:t>poveznici</a:t>
            </a:r>
            <a:r>
              <a:rPr lang="sr-Latn-RS" dirty="0" smtClean="0"/>
              <a:t>(krugovi).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95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sr-Latn-RS" dirty="0" smtClean="0"/>
              <a:t>Koraci za izradu projekta mogu se dekomponovati na 3 osnovna koraka koja obuhvataju:</a:t>
            </a:r>
          </a:p>
          <a:p>
            <a:pPr lvl="1"/>
            <a:r>
              <a:rPr lang="sr-Latn-RS" dirty="0" smtClean="0"/>
              <a:t> Obučavanje neuronske mreže tako da prepoznaje velika i mala slova, brojeve kao i neke specijalne karaktere( </a:t>
            </a:r>
            <a:r>
              <a:rPr lang="en-US" dirty="0" smtClean="0"/>
              <a:t>‘.’ , ‘,’ , ‘*’ ..). </a:t>
            </a:r>
            <a:r>
              <a:rPr lang="en-US" dirty="0" err="1" smtClean="0"/>
              <a:t>Obu</a:t>
            </a:r>
            <a:r>
              <a:rPr lang="sr-Latn-RS" dirty="0" smtClean="0"/>
              <a:t>čenu neuronsku mrežu koristimo u koraku 2 ( prepoznavanje specifikacije ER modela).	</a:t>
            </a:r>
            <a:r>
              <a:rPr lang="sr-Latn-RS" dirty="0"/>
              <a:t>	</a:t>
            </a:r>
            <a:r>
              <a:rPr lang="sr-Latn-R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183880" cy="4187952"/>
          </a:xfrm>
        </p:spPr>
        <p:txBody>
          <a:bodyPr/>
          <a:lstStyle/>
          <a:p>
            <a:pPr lvl="1"/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obu</a:t>
            </a:r>
            <a:r>
              <a:rPr lang="sr-Latn-RS" dirty="0" smtClean="0"/>
              <a:t>čene neuornske mreže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prepoznati</a:t>
            </a:r>
            <a:r>
              <a:rPr lang="en-US" dirty="0" smtClean="0"/>
              <a:t> </a:t>
            </a:r>
            <a:r>
              <a:rPr lang="en-US" dirty="0" err="1" smtClean="0"/>
              <a:t>specifikaciju</a:t>
            </a:r>
            <a:r>
              <a:rPr lang="en-US" dirty="0" smtClean="0"/>
              <a:t> </a:t>
            </a:r>
            <a:r>
              <a:rPr lang="en-US" dirty="0" err="1" smtClean="0"/>
              <a:t>napisanu</a:t>
            </a:r>
            <a:r>
              <a:rPr lang="en-US" dirty="0" smtClean="0"/>
              <a:t> u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netekstualnom</a:t>
            </a:r>
            <a:r>
              <a:rPr lang="en-US" dirty="0" smtClean="0"/>
              <a:t> </a:t>
            </a:r>
            <a:r>
              <a:rPr lang="en-US" dirty="0" err="1" smtClean="0"/>
              <a:t>editoru</a:t>
            </a:r>
            <a:r>
              <a:rPr lang="sr-Latn-RS" dirty="0" smtClean="0"/>
              <a:t> na engleskom jeziku</a:t>
            </a:r>
            <a:r>
              <a:rPr lang="en-US" dirty="0" smtClean="0"/>
              <a:t> </a:t>
            </a:r>
            <a:r>
              <a:rPr lang="en-US" dirty="0" err="1" smtClean="0"/>
              <a:t>izvlacenjem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en-US" dirty="0" smtClean="0"/>
              <a:t>, </a:t>
            </a:r>
            <a:r>
              <a:rPr lang="en-US" dirty="0" err="1" smtClean="0"/>
              <a:t>katdinalitete</a:t>
            </a:r>
            <a:r>
              <a:rPr lang="en-US" dirty="0" smtClean="0"/>
              <a:t> i </a:t>
            </a:r>
            <a:r>
              <a:rPr lang="en-US" dirty="0" err="1" smtClean="0"/>
              <a:t>poveznike</a:t>
            </a:r>
            <a:r>
              <a:rPr lang="en-US" dirty="0" smtClean="0"/>
              <a:t>.</a:t>
            </a:r>
            <a:endParaRPr lang="sr-Latn-RS" dirty="0" smtClean="0"/>
          </a:p>
          <a:p>
            <a:pPr lvl="2"/>
            <a:r>
              <a:rPr lang="sr-Latn-RS" dirty="0" smtClean="0"/>
              <a:t>Kardinaliteti se navode pomoću brojeva ’0’ , ’1’ i  karaktera ’*’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re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sr-Latn-RS" dirty="0" smtClean="0"/>
              <a:t>„</a:t>
            </a:r>
            <a:r>
              <a:rPr lang="en-US" dirty="0" smtClean="0"/>
              <a:t>vi</a:t>
            </a:r>
            <a:r>
              <a:rPr lang="sr-Latn-RS" dirty="0" smtClean="0"/>
              <a:t>še“</a:t>
            </a:r>
            <a:r>
              <a:rPr lang="en-US" dirty="0" smtClean="0"/>
              <a:t>.</a:t>
            </a:r>
          </a:p>
          <a:p>
            <a:pPr marL="603504" lvl="2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856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65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3304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 smtClean="0"/>
              <a:t>Primer spefikacije</a:t>
            </a:r>
            <a:endParaRPr lang="en-US" dirty="0"/>
          </a:p>
        </p:txBody>
      </p:sp>
      <p:pic>
        <p:nvPicPr>
          <p:cNvPr id="1026" name="Picture 2" descr="C:\Users\Bojan\Desktop\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pPr lvl="1"/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prepoznate</a:t>
            </a:r>
            <a:r>
              <a:rPr lang="en-US" dirty="0" smtClean="0"/>
              <a:t> </a:t>
            </a:r>
            <a:r>
              <a:rPr lang="en-US" dirty="0" err="1" smtClean="0"/>
              <a:t>specifikacije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sr-Latn-RS" dirty="0" smtClean="0"/>
              <a:t>ši se crtanje ER dijagrama pri čemu je svaki entitet prikazan pravouganikom a veze između entiteta krugom spojenim linijama sa odgovarajućim kardinalitetima. Sam naziv entiteta biće preuzet iz specifikacije.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pic>
        <p:nvPicPr>
          <p:cNvPr id="2050" name="Picture 2" descr="C:\Users\Bojan\Desktop\Ao2WzK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6" y="1600200"/>
            <a:ext cx="745648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r>
              <a:rPr lang="sr-Latn-RS" dirty="0" smtClean="0"/>
              <a:t>Na već </a:t>
            </a:r>
            <a:r>
              <a:rPr lang="en-US" dirty="0" err="1" smtClean="0"/>
              <a:t>gotovom</a:t>
            </a:r>
            <a:r>
              <a:rPr lang="en-US" dirty="0" smtClean="0"/>
              <a:t> </a:t>
            </a:r>
            <a:r>
              <a:rPr lang="en-US" dirty="0" err="1" smtClean="0"/>
              <a:t>prikazu</a:t>
            </a:r>
            <a:r>
              <a:rPr lang="en-US" dirty="0" smtClean="0"/>
              <a:t> </a:t>
            </a:r>
            <a:r>
              <a:rPr lang="sr-Latn-RS" dirty="0" smtClean="0"/>
              <a:t>moguće je klikom na vezu dobiti </a:t>
            </a:r>
            <a:r>
              <a:rPr lang="sr-Latn-RS" i="1" dirty="0" smtClean="0"/>
              <a:t>message box </a:t>
            </a:r>
            <a:r>
              <a:rPr lang="sr-Latn-RS" dirty="0" smtClean="0"/>
              <a:t>sa ispisanim kardinalitetima i entitetima koji ucestvuju u vezi ili jednostavnim prislanjanjem kursora miša na vezu takodje je moguće videti kardinalitete kao </a:t>
            </a:r>
            <a:r>
              <a:rPr lang="sr-Latn-RS" i="1" dirty="0" smtClean="0"/>
              <a:t>tooltip</a:t>
            </a:r>
            <a:r>
              <a:rPr lang="sr-Latn-RS" dirty="0" smtClean="0"/>
              <a:t>. Pored toga, omogućen je </a:t>
            </a:r>
            <a:r>
              <a:rPr lang="sr-Latn-RS" i="1" dirty="0" smtClean="0"/>
              <a:t>drag&amp;drop</a:t>
            </a:r>
            <a:r>
              <a:rPr lang="sr-Latn-R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sr-Latn-RS" dirty="0" smtClean="0"/>
              <a:t>entitet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sr-Latn-RS" dirty="0" smtClean="0"/>
              <a:t>i nj</a:t>
            </a:r>
            <a:r>
              <a:rPr lang="en-US" dirty="0" err="1" smtClean="0"/>
              <a:t>ihovim</a:t>
            </a:r>
            <a:r>
              <a:rPr lang="sr-Latn-RS" dirty="0" smtClean="0"/>
              <a:t> vez</a:t>
            </a:r>
            <a:r>
              <a:rPr lang="en-US" dirty="0" err="1" smtClean="0"/>
              <a:t>ama</a:t>
            </a:r>
            <a:r>
              <a:rPr lang="sr-Latn-RS" dirty="0" smtClean="0"/>
              <a:t> kao i </a:t>
            </a:r>
            <a:r>
              <a:rPr lang="sr-Latn-RS" i="1" dirty="0" smtClean="0"/>
              <a:t>zoom </a:t>
            </a:r>
            <a:r>
              <a:rPr lang="sr-Latn-RS" dirty="0" smtClean="0"/>
              <a:t>samog prikaza.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sr-Latn-RS" dirty="0" smtClean="0"/>
              <a:t>  Pitanja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71600"/>
            <a:ext cx="3886200" cy="4352014"/>
          </a:xfrm>
        </p:spPr>
      </p:pic>
    </p:spTree>
    <p:extLst>
      <p:ext uri="{BB962C8B-B14F-4D97-AF65-F5344CB8AC3E}">
        <p14:creationId xmlns:p14="http://schemas.microsoft.com/office/powerpoint/2010/main" val="81483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442</TotalTime>
  <Words>276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Soft computing 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  Pitanja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Marko Kovacevic</dc:creator>
  <cp:lastModifiedBy>Bojan</cp:lastModifiedBy>
  <cp:revision>30</cp:revision>
  <dcterms:created xsi:type="dcterms:W3CDTF">2006-08-16T00:00:00Z</dcterms:created>
  <dcterms:modified xsi:type="dcterms:W3CDTF">2016-02-04T04:22:15Z</dcterms:modified>
</cp:coreProperties>
</file>