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8" r:id="rId5"/>
    <p:sldId id="259" r:id="rId6"/>
    <p:sldId id="263" r:id="rId7"/>
    <p:sldId id="266" r:id="rId8"/>
    <p:sldId id="267" r:id="rId9"/>
    <p:sldId id="264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2/6/2016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smtClean="0"/>
              <a:t>Soft computing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362200"/>
            <a:ext cx="8077200" cy="40386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+mj-lt"/>
              </a:rPr>
              <a:t>Crtanje</a:t>
            </a:r>
            <a:r>
              <a:rPr lang="en-US" sz="3600" dirty="0" smtClean="0">
                <a:latin typeface="+mj-lt"/>
              </a:rPr>
              <a:t> ER </a:t>
            </a:r>
            <a:r>
              <a:rPr lang="en-US" sz="3600" dirty="0" err="1" smtClean="0">
                <a:latin typeface="+mj-lt"/>
              </a:rPr>
              <a:t>dijagrama</a:t>
            </a:r>
            <a:r>
              <a:rPr lang="en-US" dirty="0" smtClean="0"/>
              <a:t/>
            </a:r>
            <a:br>
              <a:rPr lang="en-US" dirty="0" smtClean="0"/>
            </a:b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en-US" dirty="0" smtClean="0"/>
          </a:p>
          <a:p>
            <a:pPr algn="l"/>
            <a:r>
              <a:rPr lang="en-US" sz="2000" dirty="0" err="1" smtClean="0"/>
              <a:t>Bojan</a:t>
            </a:r>
            <a:r>
              <a:rPr lang="en-US" sz="2000" dirty="0" smtClean="0"/>
              <a:t> </a:t>
            </a:r>
            <a:r>
              <a:rPr lang="en-US" sz="2000" dirty="0" err="1" smtClean="0"/>
              <a:t>Jocev</a:t>
            </a:r>
            <a:r>
              <a:rPr lang="en-US" sz="2000" dirty="0" smtClean="0"/>
              <a:t> RA114-2012</a:t>
            </a:r>
            <a:br>
              <a:rPr lang="en-US" sz="2000" dirty="0" smtClean="0"/>
            </a:br>
            <a:r>
              <a:rPr lang="en-US" sz="2000" dirty="0" smtClean="0"/>
              <a:t>Marko </a:t>
            </a:r>
            <a:r>
              <a:rPr lang="en-US" sz="2000" dirty="0" err="1" smtClean="0"/>
              <a:t>Kova</a:t>
            </a:r>
            <a:r>
              <a:rPr lang="sr-Latn-RS" sz="2000" dirty="0" smtClean="0"/>
              <a:t>čević RA69-2012</a:t>
            </a:r>
            <a:endParaRPr lang="en-US" sz="2000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183880" cy="4187952"/>
          </a:xfrm>
        </p:spPr>
        <p:txBody>
          <a:bodyPr/>
          <a:lstStyle/>
          <a:p>
            <a:r>
              <a:rPr lang="sr-Latn-RS" dirty="0" smtClean="0"/>
              <a:t>Na već </a:t>
            </a:r>
            <a:r>
              <a:rPr lang="en-US" dirty="0" err="1" smtClean="0"/>
              <a:t>gotovom</a:t>
            </a:r>
            <a:r>
              <a:rPr lang="en-US" dirty="0" smtClean="0"/>
              <a:t> </a:t>
            </a:r>
            <a:r>
              <a:rPr lang="en-US" dirty="0" err="1" smtClean="0"/>
              <a:t>prikazu</a:t>
            </a:r>
            <a:r>
              <a:rPr lang="en-US" dirty="0" smtClean="0"/>
              <a:t> </a:t>
            </a:r>
            <a:r>
              <a:rPr lang="sr-Latn-RS" dirty="0" smtClean="0"/>
              <a:t>moguće je klikom na vezu dobiti </a:t>
            </a:r>
            <a:r>
              <a:rPr lang="sr-Latn-RS" i="1" dirty="0" smtClean="0"/>
              <a:t>message box </a:t>
            </a:r>
            <a:r>
              <a:rPr lang="sr-Latn-RS" dirty="0" smtClean="0"/>
              <a:t>sa ispisanim kardinalitetima i entitetima koji ucestvuju u vezi ili jednostavnim prislanjanjem kursora miša na vezu takodje je moguće videti kardinalitete kao </a:t>
            </a:r>
            <a:r>
              <a:rPr lang="sr-Latn-RS" i="1" dirty="0" smtClean="0"/>
              <a:t>tooltip</a:t>
            </a:r>
            <a:r>
              <a:rPr lang="sr-Latn-RS" dirty="0" smtClean="0"/>
              <a:t>. Pored toga, omogućen je </a:t>
            </a:r>
            <a:r>
              <a:rPr lang="sr-Latn-RS" i="1" dirty="0" smtClean="0"/>
              <a:t>drag&amp;drop</a:t>
            </a:r>
            <a:r>
              <a:rPr lang="sr-Latn-RS" dirty="0" smtClean="0"/>
              <a:t> </a:t>
            </a: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sr-Latn-RS" dirty="0" smtClean="0"/>
              <a:t>entitet</a:t>
            </a:r>
            <a:r>
              <a:rPr lang="en-US" dirty="0" err="1" smtClean="0"/>
              <a:t>ima</a:t>
            </a:r>
            <a:r>
              <a:rPr lang="en-US" dirty="0" smtClean="0"/>
              <a:t> </a:t>
            </a:r>
            <a:r>
              <a:rPr lang="sr-Latn-RS" dirty="0" smtClean="0"/>
              <a:t>i nj</a:t>
            </a:r>
            <a:r>
              <a:rPr lang="en-US" dirty="0" err="1" smtClean="0"/>
              <a:t>ihovim</a:t>
            </a:r>
            <a:r>
              <a:rPr lang="sr-Latn-RS" dirty="0" smtClean="0"/>
              <a:t> vez</a:t>
            </a:r>
            <a:r>
              <a:rPr lang="en-US" dirty="0" err="1" smtClean="0"/>
              <a:t>ama</a:t>
            </a:r>
            <a:r>
              <a:rPr lang="sr-Latn-RS" dirty="0" smtClean="0"/>
              <a:t> kao i </a:t>
            </a:r>
            <a:r>
              <a:rPr lang="sr-Latn-RS" i="1" dirty="0" smtClean="0"/>
              <a:t>zoom </a:t>
            </a:r>
            <a:r>
              <a:rPr lang="sr-Latn-RS" dirty="0" smtClean="0"/>
              <a:t>samog prikaza.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sr-Latn-RS" dirty="0" smtClean="0"/>
              <a:t>  Pitanja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371600"/>
            <a:ext cx="3886200" cy="4352014"/>
          </a:xfrm>
        </p:spPr>
      </p:pic>
    </p:spTree>
    <p:extLst>
      <p:ext uri="{BB962C8B-B14F-4D97-AF65-F5344CB8AC3E}">
        <p14:creationId xmlns:p14="http://schemas.microsoft.com/office/powerpoint/2010/main" val="8148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8204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01000" cy="4525963"/>
          </a:xfrm>
        </p:spPr>
        <p:txBody>
          <a:bodyPr/>
          <a:lstStyle/>
          <a:p>
            <a:r>
              <a:rPr lang="sr-Latn-RS" dirty="0" smtClean="0"/>
              <a:t>Osnovna ideja predmetnog projekta je izrada ER dijagrama na osnovu prepoznate specifikacije.  </a:t>
            </a:r>
          </a:p>
          <a:p>
            <a:r>
              <a:rPr lang="sr-Latn-RS" dirty="0" smtClean="0"/>
              <a:t> Za izradu samog projekta koristiće se WPF (</a:t>
            </a:r>
            <a:r>
              <a:rPr lang="sr-Latn-RS" i="1" dirty="0" smtClean="0"/>
              <a:t>Windows presentation foundation</a:t>
            </a:r>
            <a:r>
              <a:rPr lang="sr-Latn-RS" dirty="0" smtClean="0"/>
              <a:t>) tehnologija</a:t>
            </a:r>
            <a:r>
              <a:rPr lang="sr-Latn-RS" i="1" dirty="0" smtClean="0"/>
              <a:t> </a:t>
            </a:r>
            <a:r>
              <a:rPr lang="sr-Latn-RS" dirty="0" smtClean="0"/>
              <a:t>za prikaz UI elemenara, u našem slučaju entiteta (pravougaonici)</a:t>
            </a:r>
            <a:r>
              <a:rPr lang="en-US" dirty="0"/>
              <a:t>,</a:t>
            </a:r>
            <a:r>
              <a:rPr lang="sr-Latn-RS" dirty="0" smtClean="0"/>
              <a:t> veza između entiteta(</a:t>
            </a:r>
            <a:r>
              <a:rPr lang="en-US" dirty="0" smtClean="0"/>
              <a:t>l</a:t>
            </a:r>
            <a:r>
              <a:rPr lang="sr-Latn-RS" dirty="0" smtClean="0"/>
              <a:t>inije)</a:t>
            </a:r>
            <a:r>
              <a:rPr lang="en-US" dirty="0" smtClean="0"/>
              <a:t> i </a:t>
            </a:r>
            <a:r>
              <a:rPr lang="en-US" dirty="0" err="1" smtClean="0"/>
              <a:t>poveznici</a:t>
            </a:r>
            <a:r>
              <a:rPr lang="sr-Latn-RS" dirty="0" smtClean="0"/>
              <a:t>(krugovi).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95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sr-Latn-RS" dirty="0" smtClean="0"/>
              <a:t>Koraci za izradu projekta mogu se dekomponovati na 4 osnovna koraka koja obuhvataju:</a:t>
            </a:r>
          </a:p>
          <a:p>
            <a:pPr marL="347472" lvl="1" indent="0">
              <a:buNone/>
            </a:pPr>
            <a:r>
              <a:rPr lang="sr-Latn-RS" dirty="0" smtClean="0"/>
              <a:t>	</a:t>
            </a:r>
            <a:r>
              <a:rPr lang="sr-Latn-RS" dirty="0"/>
              <a:t>	</a:t>
            </a:r>
            <a:r>
              <a:rPr lang="sr-Latn-R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pic>
        <p:nvPicPr>
          <p:cNvPr id="5" name="Content Placeholder 4" descr="C:\Users\Bojan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4724400" cy="40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3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pPr lvl="1"/>
            <a:r>
              <a:rPr lang="sr-Latn-RS" dirty="0" smtClean="0"/>
              <a:t>U prvom koraku potrebno je n</a:t>
            </a:r>
            <a:r>
              <a:rPr lang="en-US" dirty="0" smtClean="0"/>
              <a:t>a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sr-Latn-RS" dirty="0" smtClean="0"/>
              <a:t>slike sa napisanom specifikacijom </a:t>
            </a:r>
            <a:r>
              <a:rPr lang="en-US" dirty="0" err="1" smtClean="0"/>
              <a:t>prepoznati</a:t>
            </a:r>
            <a:r>
              <a:rPr lang="en-US" dirty="0" smtClean="0"/>
              <a:t> </a:t>
            </a:r>
            <a:r>
              <a:rPr lang="sr-Latn-RS" dirty="0" smtClean="0"/>
              <a:t>tekst(koji je napisan na engleskom jeziku). Slika se prosledi na Tesserakt-u koji odradi taj deo i vrati nam tekstualni format specifikacije. To je ujedno i ulaz u drugi korak.</a:t>
            </a:r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1856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65" y="4572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3304"/>
            <a:ext cx="8183880" cy="4187952"/>
          </a:xfrm>
        </p:spPr>
        <p:txBody>
          <a:bodyPr/>
          <a:lstStyle/>
          <a:p>
            <a:pPr marL="0" indent="0" algn="ctr">
              <a:buNone/>
            </a:pPr>
            <a:r>
              <a:rPr lang="sr-Latn-RS" dirty="0" smtClean="0"/>
              <a:t>Primer spefikacije</a:t>
            </a:r>
            <a:endParaRPr lang="en-US" dirty="0"/>
          </a:p>
        </p:txBody>
      </p:sp>
      <p:pic>
        <p:nvPicPr>
          <p:cNvPr id="1026" name="Picture 2" descr="C:\Users\Bojan\Desktop\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229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9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270248"/>
          </a:xfrm>
        </p:spPr>
        <p:txBody>
          <a:bodyPr>
            <a:normAutofit/>
          </a:bodyPr>
          <a:lstStyle/>
          <a:p>
            <a:pPr lvl="1"/>
            <a:r>
              <a:rPr lang="sr-Latn-RS" dirty="0"/>
              <a:t>U drugom koraku potrebno je iz </a:t>
            </a:r>
            <a:r>
              <a:rPr lang="sr-Latn-RS" dirty="0" smtClean="0"/>
              <a:t>rečenica prepoznazi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entiteti</a:t>
            </a:r>
            <a:r>
              <a:rPr lang="en-US" dirty="0"/>
              <a:t>, </a:t>
            </a:r>
            <a:r>
              <a:rPr lang="en-US" dirty="0" err="1"/>
              <a:t>katdinalitete</a:t>
            </a:r>
            <a:r>
              <a:rPr lang="en-US" dirty="0"/>
              <a:t> i </a:t>
            </a:r>
            <a:r>
              <a:rPr lang="en-US" dirty="0" err="1"/>
              <a:t>poveznike</a:t>
            </a:r>
            <a:r>
              <a:rPr lang="en-US" dirty="0" smtClean="0"/>
              <a:t>.</a:t>
            </a:r>
            <a:r>
              <a:rPr lang="sr-Latn-RS" dirty="0" smtClean="0"/>
              <a:t> </a:t>
            </a:r>
          </a:p>
          <a:p>
            <a:pPr lvl="2"/>
            <a:r>
              <a:rPr lang="sr-Latn-RS" dirty="0"/>
              <a:t>Kardinaliteti se navode pomoću brojeva ’0’ , ’1’ i  karaktera ’*’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re</a:t>
            </a:r>
            <a:r>
              <a:rPr lang="sr-Latn-RS" dirty="0"/>
              <a:t>č</a:t>
            </a:r>
            <a:r>
              <a:rPr lang="en-US" dirty="0"/>
              <a:t> </a:t>
            </a:r>
            <a:r>
              <a:rPr lang="sr-Latn-RS" dirty="0"/>
              <a:t>„</a:t>
            </a:r>
            <a:r>
              <a:rPr lang="en-US" dirty="0"/>
              <a:t>vi</a:t>
            </a:r>
            <a:r>
              <a:rPr lang="sr-Latn-RS" dirty="0"/>
              <a:t>še“</a:t>
            </a:r>
            <a:r>
              <a:rPr lang="en-US" dirty="0" smtClean="0"/>
              <a:t>.</a:t>
            </a:r>
            <a:endParaRPr lang="sr-Latn-RS" dirty="0" smtClean="0"/>
          </a:p>
          <a:p>
            <a:pPr lvl="1"/>
            <a:r>
              <a:rPr lang="sr-Latn-RS" dirty="0"/>
              <a:t>Ovaj deo odradjuje NLTK(Natural Language Toolkit). Kao izlaz iz </a:t>
            </a:r>
            <a:r>
              <a:rPr lang="sr-Latn-RS" dirty="0" smtClean="0"/>
              <a:t>NLTK dobija </a:t>
            </a:r>
            <a:r>
              <a:rPr lang="sr-Latn-RS" dirty="0"/>
              <a:t>se tekst izdeljen na reči, i svakoj reči pridružen je „tag“ koji predstavlja značenje te reči</a:t>
            </a:r>
            <a:r>
              <a:rPr lang="sr-Latn-RS" dirty="0" smtClean="0"/>
              <a:t>. Izlaz iz ovog koraka zapisuje se u tekstualni file i prosledjuje na korak 3.</a:t>
            </a:r>
          </a:p>
          <a:p>
            <a:pPr lvl="1"/>
            <a:endParaRPr lang="sr-Latn-RS" dirty="0"/>
          </a:p>
          <a:p>
            <a:pPr lvl="1"/>
            <a:endParaRPr lang="sr-Latn-RS" dirty="0" smtClean="0"/>
          </a:p>
          <a:p>
            <a:pPr marL="342900" lvl="1" indent="-342900">
              <a:buSzPct val="80000"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0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83880" cy="4187952"/>
          </a:xfrm>
        </p:spPr>
        <p:txBody>
          <a:bodyPr>
            <a:normAutofit/>
          </a:bodyPr>
          <a:lstStyle/>
          <a:p>
            <a:pPr marL="342900" lvl="1" indent="-342900">
              <a:buSzPct val="80000"/>
            </a:pPr>
            <a:r>
              <a:rPr lang="sr-Latn-RS" dirty="0"/>
              <a:t>U </a:t>
            </a:r>
            <a:r>
              <a:rPr lang="sr-Latn-RS" dirty="0" smtClean="0"/>
              <a:t>trećem koraku parsira se izlaz iz nltk-a i izdvajaju se entiteti, poveznici i kardinaliteti pošto su nam oni potrebni za iscrtavanje šeme.</a:t>
            </a:r>
          </a:p>
          <a:p>
            <a:pPr marL="342900" lvl="1" indent="-342900">
              <a:buSzPct val="80000"/>
            </a:pPr>
            <a:r>
              <a:rPr lang="sr-Latn-RS" dirty="0" smtClean="0"/>
              <a:t>U četvrtom koraku iscrtava se šema na osnovu pikupljenih podataka u prethodna 3 koraka, </a:t>
            </a:r>
            <a:r>
              <a:rPr lang="sr-Latn-RS" dirty="0"/>
              <a:t>pri čemu je svaki entitet prikazan pravouganikom a veze između entiteta krugom spojenim linijama sa odgovarajućim kardinalitetima</a:t>
            </a:r>
            <a:r>
              <a:rPr lang="sr-Latn-RS" dirty="0" smtClean="0"/>
              <a:t>.</a:t>
            </a:r>
            <a:endParaRPr lang="sr-Latn-R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0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81000"/>
            <a:ext cx="8183880" cy="1051560"/>
          </a:xfrm>
        </p:spPr>
        <p:txBody>
          <a:bodyPr/>
          <a:lstStyle/>
          <a:p>
            <a:r>
              <a:rPr lang="en-US" dirty="0" err="1"/>
              <a:t>Crtanje</a:t>
            </a:r>
            <a:r>
              <a:rPr lang="en-US" dirty="0"/>
              <a:t> ER </a:t>
            </a:r>
            <a:r>
              <a:rPr lang="en-US" dirty="0" err="1"/>
              <a:t>dijagrama</a:t>
            </a:r>
            <a:endParaRPr lang="en-US" dirty="0"/>
          </a:p>
        </p:txBody>
      </p:sp>
      <p:pic>
        <p:nvPicPr>
          <p:cNvPr id="2050" name="Picture 2" descr="C:\Users\Bojan\Desktop\Ao2WzK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6" y="1600200"/>
            <a:ext cx="745648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77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498</TotalTime>
  <Words>344</Words>
  <Application>Microsoft Office PowerPoint</Application>
  <PresentationFormat>On-screen Show (4:3)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Soft computing 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Crtanje ER dijagrama</vt:lpstr>
      <vt:lpstr>  Pitanja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</dc:title>
  <dc:creator>Marko Kovacevic</dc:creator>
  <cp:lastModifiedBy>Bojan</cp:lastModifiedBy>
  <cp:revision>36</cp:revision>
  <dcterms:created xsi:type="dcterms:W3CDTF">2006-08-16T00:00:00Z</dcterms:created>
  <dcterms:modified xsi:type="dcterms:W3CDTF">2016-02-06T19:25:43Z</dcterms:modified>
</cp:coreProperties>
</file>