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7AE7-E957-4F9A-E120-EE2A3E5E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C9AFB-2E6B-44F8-B89D-D5FB1EF6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0AD9-B4FC-AAFF-F4B1-308504AD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D550-F03E-AFD1-23BA-98423CD9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3809-1299-0B75-34CF-C09F73DC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42CB-B251-896E-0EAA-A9A0679B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93DAD-F953-C96E-059A-F23FC0431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204-D8EC-5342-CF13-DD2A5F14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528B-C0DF-7E21-85EB-A9BAA0D4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A9E4-BF61-7C5F-A273-1D17053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0086B-1D44-F274-7EA9-C3876C358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178B5-ADB1-8543-2514-C79F9B945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8927-1E5D-89C6-71FB-8A4D5108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B193-0DC7-804C-A437-5025379C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7507-EFB4-366C-DF5A-D74BA719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0314-CBDF-51D8-08C5-E9264DE7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0CCB-D38E-C19C-74CC-E6D0D903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8879-B8A5-C30C-ED0E-021585DA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B95A-9207-7479-6425-38A7FF6C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01F4-00BB-71AF-E2AB-4FC0344A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185F-E6DF-98EC-1CD3-75518E48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CF16-AD74-88C2-7A12-20E2833B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49AD-9291-D768-D983-CC4AD467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AA94-5A55-48AF-D6CD-5521E1C3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EEE4-0BF0-42D1-4039-D92DF84F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6CD1-5A4F-3D6A-B2DA-20CF44A2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D1E6-1070-0D1F-1536-DCA241969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ABE8B-A297-D657-FCE6-D91614F14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E0F2E-1A1A-5EE9-571A-E82AF3BC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A1EEF-3768-200B-811C-87DAFD41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D3AE-A7CF-5FEB-7AB0-3E5AC37C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DFB2-0BEB-6E78-F599-BB04A579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3914-7477-C319-D5D2-A62A22F6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2F703-B6D4-44B6-0DA7-355F25A46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4DC84-F1F6-4217-0812-687603E33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123D3-0EE4-D405-BB2C-F193803FC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05CA1-4567-B160-138C-4A1E8945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87804-39E5-A0D4-76FF-73A47D95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B4E9A-128C-7B8E-428C-15E8F85A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4F1F-84E4-99D1-1D22-E885C1EA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37CA2-77EB-FECA-0C3C-5B416E92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683BE-F206-7CE7-BA9F-84951DFF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1F011-91B0-B134-5F75-7C9313B1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AC8F3-CBA8-FD88-8F5F-B9D466A9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8E7BA-5DD6-A6F9-A59C-7B3727A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55FD9-93CB-CE14-9480-AE3D8DBC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1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1798-5EF2-08E2-710B-7165D1C3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084F-3827-908C-8DAA-325D25278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C2EC5-2837-CCE0-8497-E87D382C8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CA9BE-D771-AF26-B52D-F4659387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C4100-4330-D516-A31B-A2C20C9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E42C-02D6-3692-875A-E890E2C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74D2-C4F9-2252-28BD-5CEB2E8F9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F43A7-28E5-28C4-2A63-55F5A713F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EE5EC-6548-86FD-790A-79343B79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636FB-B2AE-074F-3522-D3036730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EDC00-021F-6216-B8AF-F623E782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6233C-0AA4-FF7A-D617-3723FEAC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39C5B-BDF6-045E-E275-0B6A9597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FDF7C-2093-E7C5-34A3-F2F9BB94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88B4-08B1-CEE1-181E-F72BED1FF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80C5-DB1B-3940-A10E-8718110C0A7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61122-3AF9-9879-A4F4-524F2AA88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6CFE-E93C-298D-9CAF-C73EFB4EE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21DE7-F224-C347-8712-701F68B0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DEAC16-B0E6-9A7C-DDEB-BE637C0EB450}"/>
              </a:ext>
            </a:extLst>
          </p:cNvPr>
          <p:cNvSpPr/>
          <p:nvPr/>
        </p:nvSpPr>
        <p:spPr>
          <a:xfrm>
            <a:off x="5954486" y="696685"/>
            <a:ext cx="2472152" cy="3135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1AB22-6094-E93A-BA65-D400353FE5B6}"/>
              </a:ext>
            </a:extLst>
          </p:cNvPr>
          <p:cNvSpPr/>
          <p:nvPr/>
        </p:nvSpPr>
        <p:spPr>
          <a:xfrm>
            <a:off x="0" y="696686"/>
            <a:ext cx="2390460" cy="31350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8DC3E3-1B77-0785-4DFF-3A839D94B168}"/>
              </a:ext>
            </a:extLst>
          </p:cNvPr>
          <p:cNvCxnSpPr>
            <a:cxnSpLocks/>
          </p:cNvCxnSpPr>
          <p:nvPr/>
        </p:nvCxnSpPr>
        <p:spPr>
          <a:xfrm>
            <a:off x="0" y="696686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98F24C-39BD-27A1-1931-1E216275C624}"/>
              </a:ext>
            </a:extLst>
          </p:cNvPr>
          <p:cNvCxnSpPr>
            <a:cxnSpLocks/>
          </p:cNvCxnSpPr>
          <p:nvPr/>
        </p:nvCxnSpPr>
        <p:spPr>
          <a:xfrm flipV="1">
            <a:off x="5954486" y="696686"/>
            <a:ext cx="0" cy="616131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67C661-B5DF-06A8-5F04-CC600FEDA95A}"/>
              </a:ext>
            </a:extLst>
          </p:cNvPr>
          <p:cNvCxnSpPr>
            <a:cxnSpLocks/>
          </p:cNvCxnSpPr>
          <p:nvPr/>
        </p:nvCxnSpPr>
        <p:spPr>
          <a:xfrm>
            <a:off x="0" y="383177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CF8A84-4AF0-30E5-DCDE-79E4FB9D6F9C}"/>
              </a:ext>
            </a:extLst>
          </p:cNvPr>
          <p:cNvSpPr txBox="1"/>
          <p:nvPr/>
        </p:nvSpPr>
        <p:spPr>
          <a:xfrm>
            <a:off x="97972" y="185057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form_title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8B5712-A89B-4CE3-4632-BE10B467F5EA}"/>
              </a:ext>
            </a:extLst>
          </p:cNvPr>
          <p:cNvCxnSpPr>
            <a:cxnSpLocks/>
          </p:cNvCxnSpPr>
          <p:nvPr/>
        </p:nvCxnSpPr>
        <p:spPr>
          <a:xfrm flipV="1">
            <a:off x="2401309" y="725712"/>
            <a:ext cx="0" cy="31350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7EFC13-0BBF-08E2-0A28-0A1D2DA0E558}"/>
              </a:ext>
            </a:extLst>
          </p:cNvPr>
          <p:cNvCxnSpPr>
            <a:cxnSpLocks/>
          </p:cNvCxnSpPr>
          <p:nvPr/>
        </p:nvCxnSpPr>
        <p:spPr>
          <a:xfrm flipV="1">
            <a:off x="8444745" y="725712"/>
            <a:ext cx="0" cy="31350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1F43BE-AA50-88BB-A104-23054A4A4986}"/>
              </a:ext>
            </a:extLst>
          </p:cNvPr>
          <p:cNvCxnSpPr>
            <a:cxnSpLocks/>
          </p:cNvCxnSpPr>
          <p:nvPr/>
        </p:nvCxnSpPr>
        <p:spPr>
          <a:xfrm>
            <a:off x="-41762" y="1802617"/>
            <a:ext cx="59962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30EEC5-0617-C10C-0B44-C3944B0E9AAF}"/>
              </a:ext>
            </a:extLst>
          </p:cNvPr>
          <p:cNvCxnSpPr>
            <a:cxnSpLocks/>
          </p:cNvCxnSpPr>
          <p:nvPr/>
        </p:nvCxnSpPr>
        <p:spPr>
          <a:xfrm>
            <a:off x="-41763" y="2767817"/>
            <a:ext cx="59962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42C368-8711-6057-6A48-5B94F718DB12}"/>
              </a:ext>
            </a:extLst>
          </p:cNvPr>
          <p:cNvCxnSpPr>
            <a:cxnSpLocks/>
          </p:cNvCxnSpPr>
          <p:nvPr/>
        </p:nvCxnSpPr>
        <p:spPr>
          <a:xfrm>
            <a:off x="5954484" y="1381703"/>
            <a:ext cx="62375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2D1FB6-FFED-FC5D-510D-CC50A3C27868}"/>
              </a:ext>
            </a:extLst>
          </p:cNvPr>
          <p:cNvCxnSpPr>
            <a:cxnSpLocks/>
          </p:cNvCxnSpPr>
          <p:nvPr/>
        </p:nvCxnSpPr>
        <p:spPr>
          <a:xfrm>
            <a:off x="5954484" y="2264226"/>
            <a:ext cx="62375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ED8A16-1545-6CF4-1D81-783A81F114E6}"/>
              </a:ext>
            </a:extLst>
          </p:cNvPr>
          <p:cNvCxnSpPr>
            <a:cxnSpLocks/>
          </p:cNvCxnSpPr>
          <p:nvPr/>
        </p:nvCxnSpPr>
        <p:spPr>
          <a:xfrm>
            <a:off x="5954483" y="3069769"/>
            <a:ext cx="623751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C10A4-1F50-3091-0A20-4C55FA166F37}"/>
              </a:ext>
            </a:extLst>
          </p:cNvPr>
          <p:cNvSpPr txBox="1"/>
          <p:nvPr/>
        </p:nvSpPr>
        <p:spPr>
          <a:xfrm>
            <a:off x="59821" y="1089357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Quadrant1_field1_title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D99709-6C92-EA75-A8BB-320F2DB857C6}"/>
              </a:ext>
            </a:extLst>
          </p:cNvPr>
          <p:cNvSpPr txBox="1"/>
          <p:nvPr/>
        </p:nvSpPr>
        <p:spPr>
          <a:xfrm>
            <a:off x="48369" y="2058769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Quadrant1_field2_title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1F8CA2-F4FC-C5CB-3F47-BDB9892CFE36}"/>
              </a:ext>
            </a:extLst>
          </p:cNvPr>
          <p:cNvSpPr txBox="1"/>
          <p:nvPr/>
        </p:nvSpPr>
        <p:spPr>
          <a:xfrm>
            <a:off x="59821" y="3139697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Quadrant1_field3_title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C1512F-5DCF-07FF-6C9B-05C2B574ED9E}"/>
              </a:ext>
            </a:extLst>
          </p:cNvPr>
          <p:cNvSpPr txBox="1"/>
          <p:nvPr/>
        </p:nvSpPr>
        <p:spPr>
          <a:xfrm>
            <a:off x="6096000" y="849283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Quadrant2_field1_title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08DAAE-BA24-5F61-B9ED-8811FD32AF02}"/>
              </a:ext>
            </a:extLst>
          </p:cNvPr>
          <p:cNvSpPr txBox="1"/>
          <p:nvPr/>
        </p:nvSpPr>
        <p:spPr>
          <a:xfrm>
            <a:off x="6096000" y="1640896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Quadrant2_field2_title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C88FD-7FEA-3369-0B83-C0AD48C4170F}"/>
              </a:ext>
            </a:extLst>
          </p:cNvPr>
          <p:cNvSpPr txBox="1"/>
          <p:nvPr/>
        </p:nvSpPr>
        <p:spPr>
          <a:xfrm>
            <a:off x="6096000" y="2489195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Quadrant2_field3_title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5CA30F-5DFD-4E94-1235-72E1A93ED33E}"/>
              </a:ext>
            </a:extLst>
          </p:cNvPr>
          <p:cNvSpPr txBox="1"/>
          <p:nvPr/>
        </p:nvSpPr>
        <p:spPr>
          <a:xfrm>
            <a:off x="6096000" y="3281012"/>
            <a:ext cx="233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Quadrant2_field4_title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41D37C-F9A3-46F7-F89F-D09ACBA35D6A}"/>
              </a:ext>
            </a:extLst>
          </p:cNvPr>
          <p:cNvSpPr txBox="1"/>
          <p:nvPr/>
        </p:nvSpPr>
        <p:spPr>
          <a:xfrm>
            <a:off x="3482333" y="1135352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D7D61-0DBF-7A04-D757-C6F0F2B23940}"/>
              </a:ext>
            </a:extLst>
          </p:cNvPr>
          <p:cNvSpPr txBox="1"/>
          <p:nvPr/>
        </p:nvSpPr>
        <p:spPr>
          <a:xfrm>
            <a:off x="3482333" y="210055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03C15F-2B05-BA79-9421-4199B4657AF1}"/>
              </a:ext>
            </a:extLst>
          </p:cNvPr>
          <p:cNvSpPr txBox="1"/>
          <p:nvPr/>
        </p:nvSpPr>
        <p:spPr>
          <a:xfrm>
            <a:off x="3482333" y="3177693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4F991-0A49-08C4-A28B-7631EA0336D6}"/>
              </a:ext>
            </a:extLst>
          </p:cNvPr>
          <p:cNvSpPr txBox="1"/>
          <p:nvPr/>
        </p:nvSpPr>
        <p:spPr>
          <a:xfrm>
            <a:off x="9507663" y="3244334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A24E96-2DBE-4429-F8C1-4B78C1742985}"/>
              </a:ext>
            </a:extLst>
          </p:cNvPr>
          <p:cNvSpPr txBox="1"/>
          <p:nvPr/>
        </p:nvSpPr>
        <p:spPr>
          <a:xfrm>
            <a:off x="9518510" y="2525873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FD0346-415F-B1D3-C7BC-52DA8C8C6BB5}"/>
              </a:ext>
            </a:extLst>
          </p:cNvPr>
          <p:cNvSpPr txBox="1"/>
          <p:nvPr/>
        </p:nvSpPr>
        <p:spPr>
          <a:xfrm>
            <a:off x="9518510" y="1643350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18E93F-859D-12CA-3670-81D5F984243A}"/>
              </a:ext>
            </a:extLst>
          </p:cNvPr>
          <p:cNvSpPr txBox="1"/>
          <p:nvPr/>
        </p:nvSpPr>
        <p:spPr>
          <a:xfrm>
            <a:off x="9518510" y="837807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E16D17-175F-FE56-3E88-8B13EA928AE7}"/>
              </a:ext>
            </a:extLst>
          </p:cNvPr>
          <p:cNvSpPr txBox="1"/>
          <p:nvPr/>
        </p:nvSpPr>
        <p:spPr>
          <a:xfrm>
            <a:off x="140513" y="3966026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quadrant4_title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FE9C3-3A34-9768-82C4-9CFC6C5AB962}"/>
              </a:ext>
            </a:extLst>
          </p:cNvPr>
          <p:cNvSpPr txBox="1"/>
          <p:nvPr/>
        </p:nvSpPr>
        <p:spPr>
          <a:xfrm>
            <a:off x="6096000" y="3949052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quadrant3_title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84593D-7C77-6681-45FC-7871E78FF2D8}"/>
              </a:ext>
            </a:extLst>
          </p:cNvPr>
          <p:cNvSpPr txBox="1"/>
          <p:nvPr/>
        </p:nvSpPr>
        <p:spPr>
          <a:xfrm>
            <a:off x="1924539" y="539931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023998-8879-97D1-5D4C-14E183C7F76A}"/>
              </a:ext>
            </a:extLst>
          </p:cNvPr>
          <p:cNvSpPr txBox="1"/>
          <p:nvPr/>
        </p:nvSpPr>
        <p:spPr>
          <a:xfrm>
            <a:off x="8557330" y="5399311"/>
            <a:ext cx="10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field</a:t>
            </a:r>
          </a:p>
        </p:txBody>
      </p:sp>
    </p:spTree>
    <p:extLst>
      <p:ext uri="{BB962C8B-B14F-4D97-AF65-F5344CB8AC3E}">
        <p14:creationId xmlns:p14="http://schemas.microsoft.com/office/powerpoint/2010/main" val="290016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62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Kovach</dc:creator>
  <cp:lastModifiedBy>Daniel Kovach</cp:lastModifiedBy>
  <cp:revision>1</cp:revision>
  <dcterms:created xsi:type="dcterms:W3CDTF">2025-09-15T21:38:41Z</dcterms:created>
  <dcterms:modified xsi:type="dcterms:W3CDTF">2025-09-15T22:12:48Z</dcterms:modified>
</cp:coreProperties>
</file>